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theme/theme4.xml" ContentType="application/vnd.openxmlformats-officedocument.theme+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style1.xml" ContentType="application/vnd.ms-office.chartstyle+xml"/>
  <Override PartName="/ppt/charts/colors1.xml" ContentType="application/vnd.ms-office.chartcolorstyle+xml"/>
  <Override PartName="/ppt/charts/chart4.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82" r:id="rId2"/>
    <p:sldMasterId id="2147483695" r:id="rId3"/>
    <p:sldMasterId id="2147483732" r:id="rId4"/>
    <p:sldMasterId id="2147483755" r:id="rId5"/>
  </p:sldMasterIdLst>
  <p:notesMasterIdLst>
    <p:notesMasterId r:id="rId16"/>
  </p:notesMasterIdLst>
  <p:sldIdLst>
    <p:sldId id="2530" r:id="rId6"/>
    <p:sldId id="2537" r:id="rId7"/>
    <p:sldId id="2538" r:id="rId8"/>
    <p:sldId id="519" r:id="rId9"/>
    <p:sldId id="259" r:id="rId10"/>
    <p:sldId id="738" r:id="rId11"/>
    <p:sldId id="473" r:id="rId12"/>
    <p:sldId id="2539" r:id="rId13"/>
    <p:sldId id="277" r:id="rId14"/>
    <p:sldId id="2536"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804" y="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viewProps" Target="viewProps.xml"/><Relationship Id="rId3" Type="http://schemas.openxmlformats.org/officeDocument/2006/relationships/slideMaster" Target="slideMasters/slideMaster3.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5.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3" Type="http://schemas.openxmlformats.org/officeDocument/2006/relationships/oleObject" Target="file:///C:\Users\Admin\Downloads\projectdata.csv" TargetMode="External"/><Relationship Id="rId2" Type="http://schemas.microsoft.com/office/2011/relationships/chartColorStyle" Target="colors1.xml"/><Relationship Id="rId1" Type="http://schemas.microsoft.com/office/2011/relationships/chartStyle" Target="style1.xml"/></Relationships>
</file>

<file path=ppt/charts/_rels/chart4.xml.rels><?xml version="1.0" encoding="UTF-8" standalone="yes"?>
<Relationships xmlns="http://schemas.openxmlformats.org/package/2006/relationships"><Relationship Id="rId3" Type="http://schemas.openxmlformats.org/officeDocument/2006/relationships/oleObject" Target="file:///C:\Users\Admin\Downloads\projectdata.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tx2">
                <a:lumMod val="75000"/>
              </a:schemeClr>
            </a:solidFill>
          </c:spPr>
          <c:dPt>
            <c:idx val="0"/>
            <c:bubble3D val="0"/>
            <c:spPr>
              <a:solidFill>
                <a:schemeClr val="accent1"/>
              </a:solidFill>
            </c:spPr>
            <c:extLst>
              <c:ext xmlns:c16="http://schemas.microsoft.com/office/drawing/2014/chart" uri="{C3380CC4-5D6E-409C-BE32-E72D297353CC}">
                <c16:uniqueId val="{00000001-95EC-4100-AD99-63B37D5E3A8F}"/>
              </c:ext>
            </c:extLst>
          </c:dPt>
          <c:dPt>
            <c:idx val="1"/>
            <c:bubble3D val="0"/>
            <c:spPr>
              <a:solidFill>
                <a:schemeClr val="bg1">
                  <a:lumMod val="85000"/>
                </a:schemeClr>
              </a:solidFill>
            </c:spPr>
            <c:extLst>
              <c:ext xmlns:c16="http://schemas.microsoft.com/office/drawing/2014/chart" uri="{C3380CC4-5D6E-409C-BE32-E72D297353CC}">
                <c16:uniqueId val="{00000003-95EC-4100-AD99-63B37D5E3A8F}"/>
              </c:ext>
            </c:extLst>
          </c:dPt>
          <c:cat>
            <c:strRef>
              <c:f>Sheet1!$A$2:$A$3</c:f>
              <c:strCache>
                <c:ptCount val="2"/>
                <c:pt idx="0">
                  <c:v>1st Qtr</c:v>
                </c:pt>
                <c:pt idx="1">
                  <c:v>2nd Qtr</c:v>
                </c:pt>
              </c:strCache>
            </c:strRef>
          </c:cat>
          <c:val>
            <c:numRef>
              <c:f>Sheet1!$B$2:$B$3</c:f>
              <c:numCache>
                <c:formatCode>General</c:formatCode>
                <c:ptCount val="2"/>
                <c:pt idx="0">
                  <c:v>68</c:v>
                </c:pt>
                <c:pt idx="1">
                  <c:v>87</c:v>
                </c:pt>
              </c:numCache>
            </c:numRef>
          </c:val>
          <c:extLst>
            <c:ext xmlns:c16="http://schemas.microsoft.com/office/drawing/2014/chart" uri="{C3380CC4-5D6E-409C-BE32-E72D297353CC}">
              <c16:uniqueId val="{00000004-95EC-4100-AD99-63B37D5E3A8F}"/>
            </c:ext>
          </c:extLst>
        </c:ser>
        <c:dLbls>
          <c:showLegendKey val="0"/>
          <c:showVal val="0"/>
          <c:showCatName val="0"/>
          <c:showSerName val="0"/>
          <c:showPercent val="0"/>
          <c:showBubbleSize val="0"/>
          <c:showLeaderLines val="1"/>
        </c:dLbls>
        <c:firstSliceAng val="154"/>
        <c:holeSize val="70"/>
      </c:doughnutChart>
    </c:plotArea>
    <c:plotVisOnly val="1"/>
    <c:dispBlanksAs val="gap"/>
    <c:showDLblsOverMax val="0"/>
  </c:chart>
  <c:spPr>
    <a:ln>
      <a:noFill/>
    </a:ln>
  </c:spPr>
  <c:txPr>
    <a:bodyPr/>
    <a:lstStyle/>
    <a:p>
      <a:pPr rtl="0">
        <a:defRPr sz="1800" baseline="-25000"/>
      </a:pPr>
      <a:endParaRPr lang="en-US"/>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dPt>
            <c:idx val="0"/>
            <c:bubble3D val="0"/>
            <c:spPr>
              <a:solidFill>
                <a:schemeClr val="bg1">
                  <a:lumMod val="85000"/>
                </a:schemeClr>
              </a:solidFill>
            </c:spPr>
            <c:extLst>
              <c:ext xmlns:c16="http://schemas.microsoft.com/office/drawing/2014/chart" uri="{C3380CC4-5D6E-409C-BE32-E72D297353CC}">
                <c16:uniqueId val="{00000001-1897-43EF-A01D-62EF21C74FAE}"/>
              </c:ext>
            </c:extLst>
          </c:dPt>
          <c:dPt>
            <c:idx val="1"/>
            <c:bubble3D val="0"/>
            <c:spPr>
              <a:solidFill>
                <a:schemeClr val="accent2"/>
              </a:solidFill>
            </c:spPr>
            <c:extLst>
              <c:ext xmlns:c16="http://schemas.microsoft.com/office/drawing/2014/chart" uri="{C3380CC4-5D6E-409C-BE32-E72D297353CC}">
                <c16:uniqueId val="{00000003-1897-43EF-A01D-62EF21C74FAE}"/>
              </c:ext>
            </c:extLst>
          </c:dPt>
          <c:dPt>
            <c:idx val="2"/>
            <c:bubble3D val="0"/>
            <c:spPr>
              <a:solidFill>
                <a:srgbClr val="92D050"/>
              </a:solidFill>
            </c:spPr>
            <c:extLst>
              <c:ext xmlns:c16="http://schemas.microsoft.com/office/drawing/2014/chart" uri="{C3380CC4-5D6E-409C-BE32-E72D297353CC}">
                <c16:uniqueId val="{00000005-1897-43EF-A01D-62EF21C74FAE}"/>
              </c:ext>
            </c:extLst>
          </c:dPt>
          <c:dPt>
            <c:idx val="3"/>
            <c:bubble3D val="0"/>
            <c:spPr>
              <a:solidFill>
                <a:srgbClr val="00B0F0"/>
              </a:solidFill>
            </c:spPr>
            <c:extLst>
              <c:ext xmlns:c16="http://schemas.microsoft.com/office/drawing/2014/chart" uri="{C3380CC4-5D6E-409C-BE32-E72D297353CC}">
                <c16:uniqueId val="{00000007-1897-43EF-A01D-62EF21C74FAE}"/>
              </c:ext>
            </c:extLst>
          </c:dPt>
          <c:cat>
            <c:strRef>
              <c:f>Sheet1!$A$2:$A$3</c:f>
              <c:strCache>
                <c:ptCount val="2"/>
                <c:pt idx="0">
                  <c:v>1st Qtr</c:v>
                </c:pt>
                <c:pt idx="1">
                  <c:v>2nd Qtr</c:v>
                </c:pt>
              </c:strCache>
            </c:strRef>
          </c:cat>
          <c:val>
            <c:numRef>
              <c:f>Sheet1!$B$2:$B$3</c:f>
              <c:numCache>
                <c:formatCode>General</c:formatCode>
                <c:ptCount val="2"/>
                <c:pt idx="0">
                  <c:v>73</c:v>
                </c:pt>
                <c:pt idx="1">
                  <c:v>82</c:v>
                </c:pt>
              </c:numCache>
            </c:numRef>
          </c:val>
          <c:extLst>
            <c:ext xmlns:c16="http://schemas.microsoft.com/office/drawing/2014/chart" uri="{C3380CC4-5D6E-409C-BE32-E72D297353CC}">
              <c16:uniqueId val="{00000008-1897-43EF-A01D-62EF21C74FAE}"/>
            </c:ext>
          </c:extLst>
        </c:ser>
        <c:dLbls>
          <c:showLegendKey val="0"/>
          <c:showVal val="0"/>
          <c:showCatName val="0"/>
          <c:showSerName val="0"/>
          <c:showPercent val="0"/>
          <c:showBubbleSize val="0"/>
          <c:showLeaderLines val="1"/>
        </c:dLbls>
        <c:firstSliceAng val="43"/>
        <c:holeSize val="70"/>
      </c:doughnutChart>
    </c:plotArea>
    <c:plotVisOnly val="1"/>
    <c:dispBlanksAs val="gap"/>
    <c:showDLblsOverMax val="0"/>
  </c:chart>
  <c:txPr>
    <a:bodyPr/>
    <a:lstStyle/>
    <a:p>
      <a:pPr rtl="0">
        <a:defRPr sz="1800"/>
      </a:pPr>
      <a:endParaRPr lang="en-US"/>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r>
              <a:rPr lang="en-US" sz="1600" b="1" dirty="0">
                <a:solidFill>
                  <a:schemeClr val="tx1"/>
                </a:solidFill>
              </a:rPr>
              <a:t>Top 10 restaurants by number of reviews</a:t>
            </a:r>
            <a:r>
              <a:rPr lang="en-US" sz="1600" b="1" baseline="0" dirty="0">
                <a:solidFill>
                  <a:schemeClr val="tx1"/>
                </a:solidFill>
              </a:rPr>
              <a:t> </a:t>
            </a:r>
            <a:r>
              <a:rPr lang="en-US" sz="1600" b="1" dirty="0">
                <a:solidFill>
                  <a:schemeClr val="tx1"/>
                </a:solidFill>
              </a:rPr>
              <a:t> </a:t>
            </a:r>
          </a:p>
        </c:rich>
      </c:tx>
      <c:layout>
        <c:manualLayout>
          <c:xMode val="edge"/>
          <c:yMode val="edge"/>
          <c:x val="0.10877959976711886"/>
          <c:y val="0"/>
        </c:manualLayout>
      </c:layout>
      <c:overlay val="0"/>
      <c:spPr>
        <a:noFill/>
        <a:ln>
          <a:noFill/>
        </a:ln>
        <a:effectLst/>
      </c:spPr>
      <c:txPr>
        <a:bodyPr rot="0" spcFirstLastPara="1" vertOverflow="ellipsis" vert="horz" wrap="square" anchor="ctr" anchorCtr="1"/>
        <a:lstStyle/>
        <a:p>
          <a:pPr>
            <a:defRPr sz="1400" b="1"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9353127734033246"/>
          <c:y val="0.17171296296296296"/>
          <c:w val="0.69535761154855646"/>
          <c:h val="0.77736111111111106"/>
        </c:manualLayout>
      </c:layout>
      <c:barChart>
        <c:barDir val="bar"/>
        <c:grouping val="clustered"/>
        <c:varyColors val="0"/>
        <c:ser>
          <c:idx val="0"/>
          <c:order val="0"/>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Sheet1!$A$2:$A$11</c:f>
              <c:strCache>
                <c:ptCount val="10"/>
                <c:pt idx="0">
                  <c:v>Indian Mehak </c:v>
                </c:pt>
                <c:pt idx="1">
                  <c:v>Katsa</c:v>
                </c:pt>
                <c:pt idx="2">
                  <c:v>Artashi Mot</c:v>
                </c:pt>
                <c:pt idx="3">
                  <c:v>Anoush Restaurant</c:v>
                </c:pt>
                <c:pt idx="4">
                  <c:v>Gata Tavern</c:v>
                </c:pt>
                <c:pt idx="5">
                  <c:v>Caucasus Tavern</c:v>
                </c:pt>
                <c:pt idx="6">
                  <c:v>Dargett Craft Beer</c:v>
                </c:pt>
                <c:pt idx="7">
                  <c:v>The Green Bean</c:v>
                </c:pt>
                <c:pt idx="8">
                  <c:v>EL Garden</c:v>
                </c:pt>
                <c:pt idx="9">
                  <c:v>Kavkazskaya Plennitsa</c:v>
                </c:pt>
              </c:strCache>
            </c:strRef>
          </c:cat>
          <c:val>
            <c:numRef>
              <c:f>Sheet1!$B$2:$B$11</c:f>
              <c:numCache>
                <c:formatCode>General</c:formatCode>
                <c:ptCount val="10"/>
                <c:pt idx="0">
                  <c:v>338</c:v>
                </c:pt>
                <c:pt idx="1">
                  <c:v>344</c:v>
                </c:pt>
                <c:pt idx="2">
                  <c:v>353</c:v>
                </c:pt>
                <c:pt idx="3">
                  <c:v>375</c:v>
                </c:pt>
                <c:pt idx="4">
                  <c:v>382</c:v>
                </c:pt>
                <c:pt idx="5">
                  <c:v>462</c:v>
                </c:pt>
                <c:pt idx="6">
                  <c:v>511</c:v>
                </c:pt>
                <c:pt idx="7">
                  <c:v>537</c:v>
                </c:pt>
                <c:pt idx="8">
                  <c:v>621</c:v>
                </c:pt>
                <c:pt idx="9">
                  <c:v>1156</c:v>
                </c:pt>
              </c:numCache>
            </c:numRef>
          </c:val>
          <c:extLst>
            <c:ext xmlns:c16="http://schemas.microsoft.com/office/drawing/2014/chart" uri="{C3380CC4-5D6E-409C-BE32-E72D297353CC}">
              <c16:uniqueId val="{00000000-3C7F-4FE8-9E9A-61060C6AEBA5}"/>
            </c:ext>
          </c:extLst>
        </c:ser>
        <c:dLbls>
          <c:showLegendKey val="0"/>
          <c:showVal val="0"/>
          <c:showCatName val="0"/>
          <c:showSerName val="0"/>
          <c:showPercent val="0"/>
          <c:showBubbleSize val="0"/>
        </c:dLbls>
        <c:gapWidth val="67"/>
        <c:axId val="166687392"/>
        <c:axId val="23042112"/>
      </c:barChart>
      <c:catAx>
        <c:axId val="1666873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23042112"/>
        <c:crosses val="autoZero"/>
        <c:auto val="1"/>
        <c:lblAlgn val="ctr"/>
        <c:lblOffset val="100"/>
        <c:noMultiLvlLbl val="0"/>
      </c:catAx>
      <c:valAx>
        <c:axId val="23042112"/>
        <c:scaling>
          <c:orientation val="minMax"/>
        </c:scaling>
        <c:delete val="1"/>
        <c:axPos val="b"/>
        <c:numFmt formatCode="General" sourceLinked="1"/>
        <c:majorTickMark val="none"/>
        <c:minorTickMark val="none"/>
        <c:tickLblPos val="nextTo"/>
        <c:crossAx val="1666873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r>
              <a:rPr lang="en-US" sz="1800" b="1" dirty="0">
                <a:solidFill>
                  <a:schemeClr val="tx1"/>
                </a:solidFill>
              </a:rPr>
              <a:t>Most</a:t>
            </a:r>
            <a:r>
              <a:rPr lang="en-US" sz="1800" b="1" baseline="0" dirty="0">
                <a:solidFill>
                  <a:schemeClr val="tx1"/>
                </a:solidFill>
              </a:rPr>
              <a:t> expensive 10 </a:t>
            </a:r>
            <a:r>
              <a:rPr lang="en-US" sz="1800" b="1" i="0" u="none" strike="noStrike" baseline="0" dirty="0">
                <a:solidFill>
                  <a:schemeClr val="tx1"/>
                </a:solidFill>
                <a:effectLst/>
              </a:rPr>
              <a:t>restaurants</a:t>
            </a:r>
            <a:endParaRPr lang="en-US" sz="1800" b="1" dirty="0">
              <a:solidFill>
                <a:schemeClr val="tx1"/>
              </a:solidFill>
            </a:endParaRPr>
          </a:p>
        </c:rich>
      </c:tx>
      <c:layout>
        <c:manualLayout>
          <c:xMode val="edge"/>
          <c:yMode val="edge"/>
          <c:x val="0.17892969924702412"/>
          <c:y val="1.3002618611354461E-2"/>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n-lt"/>
              <a:ea typeface="+mn-ea"/>
              <a:cs typeface="+mn-cs"/>
            </a:defRPr>
          </a:pPr>
          <a:endParaRPr lang="en-US"/>
        </a:p>
      </c:txPr>
    </c:title>
    <c:autoTitleDeleted val="0"/>
    <c:plotArea>
      <c:layout>
        <c:manualLayout>
          <c:layoutTarget val="inner"/>
          <c:xMode val="edge"/>
          <c:yMode val="edge"/>
          <c:x val="0.24589216972878392"/>
          <c:y val="0.17171296296296296"/>
          <c:w val="0.74577449693788267"/>
          <c:h val="0.77736111111111106"/>
        </c:manualLayout>
      </c:layout>
      <c:barChart>
        <c:barDir val="bar"/>
        <c:grouping val="clustered"/>
        <c:varyColors val="0"/>
        <c:ser>
          <c:idx val="0"/>
          <c:order val="0"/>
          <c:spPr>
            <a:solidFill>
              <a:schemeClr val="accent2">
                <a:lumMod val="75000"/>
              </a:schemeClr>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 (2)'!$A$2:$A$11</c:f>
              <c:strCache>
                <c:ptCount val="10"/>
                <c:pt idx="0">
                  <c:v>Samurai Sushi Bar</c:v>
                </c:pt>
                <c:pt idx="1">
                  <c:v>Hugo Bar</c:v>
                </c:pt>
                <c:pt idx="2">
                  <c:v>Zatar Pizza</c:v>
                </c:pt>
                <c:pt idx="3">
                  <c:v>Tavern Melnitsa</c:v>
                </c:pt>
                <c:pt idx="4">
                  <c:v>Cafe Merci</c:v>
                </c:pt>
                <c:pt idx="5">
                  <c:v>TAO</c:v>
                </c:pt>
                <c:pt idx="6">
                  <c:v>Araks Old House</c:v>
                </c:pt>
                <c:pt idx="7">
                  <c:v>Level Eleven </c:v>
                </c:pt>
                <c:pt idx="8">
                  <c:v>Chinar restaurant</c:v>
                </c:pt>
                <c:pt idx="9">
                  <c:v>Old Jrvezh </c:v>
                </c:pt>
              </c:strCache>
            </c:strRef>
          </c:cat>
          <c:val>
            <c:numRef>
              <c:f>'Sheet1 (2)'!$B$2:$B$11</c:f>
              <c:numCache>
                <c:formatCode>General</c:formatCode>
                <c:ptCount val="10"/>
                <c:pt idx="0">
                  <c:v>70</c:v>
                </c:pt>
                <c:pt idx="1">
                  <c:v>83</c:v>
                </c:pt>
                <c:pt idx="2">
                  <c:v>100</c:v>
                </c:pt>
                <c:pt idx="3">
                  <c:v>100</c:v>
                </c:pt>
                <c:pt idx="4">
                  <c:v>100</c:v>
                </c:pt>
                <c:pt idx="5">
                  <c:v>100</c:v>
                </c:pt>
                <c:pt idx="6">
                  <c:v>100</c:v>
                </c:pt>
                <c:pt idx="7">
                  <c:v>103</c:v>
                </c:pt>
                <c:pt idx="8">
                  <c:v>187</c:v>
                </c:pt>
                <c:pt idx="9">
                  <c:v>203</c:v>
                </c:pt>
              </c:numCache>
            </c:numRef>
          </c:val>
          <c:extLst>
            <c:ext xmlns:c16="http://schemas.microsoft.com/office/drawing/2014/chart" uri="{C3380CC4-5D6E-409C-BE32-E72D297353CC}">
              <c16:uniqueId val="{00000000-6752-4A46-90CC-9FBD29F35DF5}"/>
            </c:ext>
          </c:extLst>
        </c:ser>
        <c:dLbls>
          <c:showLegendKey val="0"/>
          <c:showVal val="0"/>
          <c:showCatName val="0"/>
          <c:showSerName val="0"/>
          <c:showPercent val="0"/>
          <c:showBubbleSize val="0"/>
        </c:dLbls>
        <c:gapWidth val="67"/>
        <c:axId val="166687392"/>
        <c:axId val="23042112"/>
      </c:barChart>
      <c:catAx>
        <c:axId val="16668739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solidFill>
                <a:latin typeface="+mn-lt"/>
                <a:ea typeface="+mn-ea"/>
                <a:cs typeface="+mn-cs"/>
              </a:defRPr>
            </a:pPr>
            <a:endParaRPr lang="en-US"/>
          </a:p>
        </c:txPr>
        <c:crossAx val="23042112"/>
        <c:crosses val="autoZero"/>
        <c:auto val="1"/>
        <c:lblAlgn val="ctr"/>
        <c:lblOffset val="100"/>
        <c:noMultiLvlLbl val="0"/>
      </c:catAx>
      <c:valAx>
        <c:axId val="23042112"/>
        <c:scaling>
          <c:orientation val="minMax"/>
        </c:scaling>
        <c:delete val="1"/>
        <c:axPos val="b"/>
        <c:numFmt formatCode="General" sourceLinked="1"/>
        <c:majorTickMark val="none"/>
        <c:minorTickMark val="none"/>
        <c:tickLblPos val="nextTo"/>
        <c:crossAx val="1666873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D3ABC6-8DDB-4C88-BEBF-654D65962527}" type="datetimeFigureOut">
              <a:rPr lang="en-US" smtClean="0"/>
              <a:t>8/2/2020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E1CD4C-A9A7-4DE8-A7E8-A7B415DBB96B}" type="slidenum">
              <a:rPr lang="en-US" smtClean="0"/>
              <a:t>‹#›</a:t>
            </a:fld>
            <a:endParaRPr lang="en-US"/>
          </a:p>
        </p:txBody>
      </p:sp>
    </p:spTree>
    <p:extLst>
      <p:ext uri="{BB962C8B-B14F-4D97-AF65-F5344CB8AC3E}">
        <p14:creationId xmlns:p14="http://schemas.microsoft.com/office/powerpoint/2010/main" val="1002770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Образ слайда 1"/>
          <p:cNvSpPr>
            <a:spLocks noGrp="1" noRot="1" noChangeAspect="1"/>
          </p:cNvSpPr>
          <p:nvPr>
            <p:ph type="sldImg"/>
          </p:nvPr>
        </p:nvSpPr>
        <p:spPr>
          <a:xfrm>
            <a:off x="381000" y="685800"/>
            <a:ext cx="6096000" cy="3429000"/>
          </a:xfrm>
        </p:spPr>
      </p:sp>
      <p:sp>
        <p:nvSpPr>
          <p:cNvPr id="3" name="Заметки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76212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8230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E59743-683C-4279-9E83-23C937C99C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3042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3E1CD4C-A9A7-4DE8-A7E8-A7B415DBB96B}" type="slidenum">
              <a:rPr lang="en-US" smtClean="0"/>
              <a:t>4</a:t>
            </a:fld>
            <a:endParaRPr lang="en-US"/>
          </a:p>
        </p:txBody>
      </p:sp>
    </p:spTree>
    <p:extLst>
      <p:ext uri="{BB962C8B-B14F-4D97-AF65-F5344CB8AC3E}">
        <p14:creationId xmlns:p14="http://schemas.microsoft.com/office/powerpoint/2010/main" val="2835125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dirty="0"/>
              <a:t>My First Template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AE59743-683C-4279-9E83-23C937C99CF6}"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226176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46BC8106-034A-47C1-ADA6-0A1F9E0E74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958595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 Id="rId5" Type="http://schemas.openxmlformats.org/officeDocument/2006/relationships/image" Target="../media/image16.svg"/><Relationship Id="rId4" Type="http://schemas.openxmlformats.org/officeDocument/2006/relationships/image" Target="../media/image1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0.svg"/><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4.svg"/><Relationship Id="rId7" Type="http://schemas.openxmlformats.org/officeDocument/2006/relationships/image" Target="../media/image32.svg"/><Relationship Id="rId2" Type="http://schemas.openxmlformats.org/officeDocument/2006/relationships/image" Target="../media/image13.png"/><Relationship Id="rId1" Type="http://schemas.openxmlformats.org/officeDocument/2006/relationships/slideMaster" Target="../slideMasters/slideMaster3.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49BF2D20-DAE2-42DC-9AB8-77B7B38D7307}"/>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11353800 w 11353800"/>
              <a:gd name="connsiteY5" fmla="*/ 0 h 5791201"/>
              <a:gd name="connsiteX6" fmla="*/ 11353800 w 11353800"/>
              <a:gd name="connsiteY6" fmla="*/ 5791200 h 5791201"/>
              <a:gd name="connsiteX7" fmla="*/ 6662737 w 11353800"/>
              <a:gd name="connsiteY7" fmla="*/ 5791200 h 5791201"/>
              <a:gd name="connsiteX8" fmla="*/ 6662737 w 11353800"/>
              <a:gd name="connsiteY8" fmla="*/ 2531373 h 5791201"/>
              <a:gd name="connsiteX9" fmla="*/ 1 w 11353800"/>
              <a:gd name="connsiteY9" fmla="*/ 2531373 h 5791201"/>
              <a:gd name="connsiteX10" fmla="*/ 1 w 11353800"/>
              <a:gd name="connsiteY10" fmla="*/ 5791200 h 5791201"/>
              <a:gd name="connsiteX11" fmla="*/ 0 w 11353800"/>
              <a:gd name="connsiteY11"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53800" h="5791201">
                <a:moveTo>
                  <a:pt x="1" y="5791200"/>
                </a:moveTo>
                <a:lnTo>
                  <a:pt x="6662737" y="5791200"/>
                </a:lnTo>
                <a:lnTo>
                  <a:pt x="6662737" y="5791201"/>
                </a:lnTo>
                <a:lnTo>
                  <a:pt x="1" y="5791201"/>
                </a:lnTo>
                <a:close/>
                <a:moveTo>
                  <a:pt x="0" y="0"/>
                </a:moveTo>
                <a:lnTo>
                  <a:pt x="11353800" y="0"/>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anchor="t">
            <a:noAutofit/>
          </a:bodyPr>
          <a:lstStyle>
            <a:lvl1pPr marL="0" indent="0" algn="ctr">
              <a:buNone/>
              <a:defRPr/>
            </a:lvl1p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anchor="b">
            <a:noAutofit/>
          </a:bodyPr>
          <a:lstStyle>
            <a:lvl1pPr>
              <a:defRPr sz="6000"/>
            </a:lvl1pPr>
          </a:lstStyle>
          <a:p>
            <a:r>
              <a:rPr lang="en-US" dirty="0"/>
              <a:t>CLICK TO EDIT MASTER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5486400"/>
            <a:ext cx="6548438" cy="304801"/>
          </a:xfrm>
        </p:spPr>
        <p:txBody>
          <a:bodyPr>
            <a:normAutofit/>
          </a:bodyPr>
          <a:lstStyle>
            <a:lvl1pPr marL="0" indent="0">
              <a:buNone/>
              <a:defRPr sz="1600" spc="300"/>
            </a:lvl1pPr>
          </a:lstStyle>
          <a:p>
            <a:pPr lvl="0"/>
            <a:r>
              <a:rPr lang="en-US" dirty="0"/>
              <a:t>WEBSITE GOES HERE</a:t>
            </a:r>
          </a:p>
        </p:txBody>
      </p:sp>
    </p:spTree>
    <p:extLst>
      <p:ext uri="{BB962C8B-B14F-4D97-AF65-F5344CB8AC3E}">
        <p14:creationId xmlns:p14="http://schemas.microsoft.com/office/powerpoint/2010/main" val="1484575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F98B-2743-4B47-AE32-9926CC2BF549}"/>
              </a:ext>
            </a:extLst>
          </p:cNvPr>
          <p:cNvSpPr>
            <a:spLocks noGrp="1"/>
          </p:cNvSpPr>
          <p:nvPr>
            <p:ph type="title"/>
          </p:nvPr>
        </p:nvSpPr>
        <p:spPr>
          <a:xfrm>
            <a:off x="839788" y="365125"/>
            <a:ext cx="10515600" cy="1325563"/>
          </a:xfrm>
        </p:spPr>
        <p:txBody>
          <a:bodyP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AC6908B9-8BB9-5247-A9CC-EADBF62AB670}"/>
              </a:ext>
            </a:extLst>
          </p:cNvPr>
          <p:cNvSpPr>
            <a:spLocks noGrp="1"/>
          </p:cNvSpPr>
          <p:nvPr>
            <p:ph sz="half" idx="2"/>
          </p:nvPr>
        </p:nvSpPr>
        <p:spPr>
          <a:xfrm>
            <a:off x="839788" y="1885361"/>
            <a:ext cx="5157787" cy="430430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A5572680-8F07-DD43-A1EC-F836900FFE13}"/>
              </a:ext>
            </a:extLst>
          </p:cNvPr>
          <p:cNvSpPr>
            <a:spLocks noGrp="1"/>
          </p:cNvSpPr>
          <p:nvPr>
            <p:ph sz="quarter" idx="4"/>
          </p:nvPr>
        </p:nvSpPr>
        <p:spPr>
          <a:xfrm>
            <a:off x="6172200" y="1885361"/>
            <a:ext cx="5183188" cy="430430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02532F2-B96C-DE47-9F25-34728C00D913}"/>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79306929"/>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Free 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077649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anchor="b">
            <a:noAutofit/>
          </a:bodyPr>
          <a:lstStyle>
            <a:lvl1pPr>
              <a:defRPr sz="6000"/>
            </a:lvl1pPr>
          </a:lstStyle>
          <a:p>
            <a:r>
              <a:rPr lang="en-US" dirty="0"/>
              <a:t>CLICK TO EDIT MASTER TITLE</a:t>
            </a:r>
          </a:p>
        </p:txBody>
      </p:sp>
      <p:sp>
        <p:nvSpPr>
          <p:cNvPr id="5" name="Subtitle 2">
            <a:extLst>
              <a:ext uri="{FF2B5EF4-FFF2-40B4-BE49-F238E27FC236}">
                <a16:creationId xmlns:a16="http://schemas.microsoft.com/office/drawing/2014/main" id="{CB11A616-4D84-4BF3-86C7-9F1BBDAD3A83}"/>
              </a:ext>
            </a:extLst>
          </p:cNvPr>
          <p:cNvSpPr>
            <a:spLocks noGrp="1"/>
          </p:cNvSpPr>
          <p:nvPr>
            <p:ph type="subTitle" idx="1"/>
          </p:nvPr>
        </p:nvSpPr>
        <p:spPr>
          <a:xfrm>
            <a:off x="838200" y="5486400"/>
            <a:ext cx="6548438" cy="69758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37579667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325831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8200" y="21057"/>
            <a:ext cx="10515600" cy="986943"/>
          </a:xfrm>
        </p:spPr>
        <p:txBody>
          <a:bodyPr/>
          <a:lstStyle/>
          <a:p>
            <a:r>
              <a:rPr lang="en-US" noProof="0"/>
              <a:t>Click to edit Master title style</a:t>
            </a:r>
          </a:p>
        </p:txBody>
      </p:sp>
    </p:spTree>
    <p:extLst>
      <p:ext uri="{BB962C8B-B14F-4D97-AF65-F5344CB8AC3E}">
        <p14:creationId xmlns:p14="http://schemas.microsoft.com/office/powerpoint/2010/main" val="33664202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8200" y="21057"/>
            <a:ext cx="10515600" cy="98694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6B5E0DD3-854B-420F-ADA1-DED8ADDCC3A8}"/>
              </a:ext>
            </a:extLst>
          </p:cNvPr>
          <p:cNvSpPr>
            <a:spLocks noGrp="1"/>
          </p:cNvSpPr>
          <p:nvPr>
            <p:ph type="body" sz="quarter" idx="11"/>
          </p:nvPr>
        </p:nvSpPr>
        <p:spPr>
          <a:xfrm>
            <a:off x="1554163" y="2062956"/>
            <a:ext cx="9083675" cy="27320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15050461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A5E4FE9-CEDE-F34D-924F-EB11B49749A2}"/>
              </a:ext>
            </a:extLst>
          </p:cNvPr>
          <p:cNvSpPr>
            <a:spLocks noGrp="1"/>
          </p:cNvSpPr>
          <p:nvPr>
            <p:ph sz="quarter" idx="10"/>
          </p:nvPr>
        </p:nvSpPr>
        <p:spPr>
          <a:xfrm>
            <a:off x="1363424" y="2367777"/>
            <a:ext cx="5056426" cy="3791433"/>
          </a:xfrm>
        </p:spPr>
        <p:txBody>
          <a:bodyPr/>
          <a:lstStyle/>
          <a:p>
            <a:pPr lvl="0"/>
            <a:r>
              <a:rPr lang="en-US"/>
              <a:t>Click to edit Master text styles</a:t>
            </a:r>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6790780" y="839972"/>
            <a:ext cx="4767262" cy="1342045"/>
          </a:xfrm>
        </p:spPr>
        <p:txBody>
          <a:bodyPr lIns="0" anchor="b"/>
          <a:lstStyle/>
          <a:p>
            <a:r>
              <a:rPr lang="en-US" dirty="0"/>
              <a:t>TITLE GOES</a:t>
            </a:r>
            <a:br>
              <a:rPr lang="en-US" dirty="0"/>
            </a:br>
            <a:r>
              <a:rPr lang="en-US" dirty="0"/>
              <a:t>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6790780" y="3019352"/>
            <a:ext cx="4767262" cy="3099153"/>
          </a:xfrm>
        </p:spPr>
        <p:txBody>
          <a:bodyPr lIns="0">
            <a:normAutofit/>
          </a:bodyPr>
          <a:lstStyle>
            <a:lvl1pPr>
              <a:lnSpc>
                <a:spcPct val="150000"/>
              </a:lnSpc>
              <a:defRPr sz="1200" spc="0">
                <a:solidFill>
                  <a:schemeClr val="tx2"/>
                </a:solidFill>
              </a:defRPr>
            </a:lvl1pPr>
            <a:lvl2pPr>
              <a:lnSpc>
                <a:spcPct val="150000"/>
              </a:lnSpc>
              <a:defRPr sz="1100" spc="0">
                <a:solidFill>
                  <a:schemeClr val="tx2"/>
                </a:solidFill>
              </a:defRPr>
            </a:lvl2pPr>
            <a:lvl3pPr>
              <a:lnSpc>
                <a:spcPct val="150000"/>
              </a:lnSpc>
              <a:defRPr sz="1050" spc="0">
                <a:solidFill>
                  <a:schemeClr val="tx2"/>
                </a:solidFill>
              </a:defRPr>
            </a:lvl3pPr>
            <a:lvl4pPr>
              <a:lnSpc>
                <a:spcPct val="150000"/>
              </a:lnSpc>
              <a:defRPr sz="1000" spc="0">
                <a:solidFill>
                  <a:schemeClr val="tx2"/>
                </a:solidFill>
              </a:defRPr>
            </a:lvl4pPr>
            <a:lvl5pPr>
              <a:lnSpc>
                <a:spcPct val="150000"/>
              </a:lnSpc>
              <a:defRPr sz="100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6790780" y="2247679"/>
            <a:ext cx="4767262"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Tree>
    <p:extLst>
      <p:ext uri="{BB962C8B-B14F-4D97-AF65-F5344CB8AC3E}">
        <p14:creationId xmlns:p14="http://schemas.microsoft.com/office/powerpoint/2010/main" val="247283990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838200" y="0"/>
            <a:ext cx="10896600" cy="893218"/>
          </a:xfrm>
        </p:spPr>
        <p:txBody>
          <a:bodyPr anchor="b"/>
          <a:lstStyle>
            <a:lvl1pPr algn="ctr">
              <a:defRPr/>
            </a:lvl1pPr>
          </a:lstStyle>
          <a:p>
            <a:r>
              <a:rPr lang="en-US" dirty="0"/>
              <a:t>CLICK TO EDIT MASTER TITLE STYLE</a:t>
            </a:r>
          </a:p>
        </p:txBody>
      </p:sp>
      <p:sp>
        <p:nvSpPr>
          <p:cNvPr id="7" name="Content Placeholder 5">
            <a:extLst>
              <a:ext uri="{FF2B5EF4-FFF2-40B4-BE49-F238E27FC236}">
                <a16:creationId xmlns:a16="http://schemas.microsoft.com/office/drawing/2014/main" id="{D75C1F3A-BBBB-2946-BF9D-CD1C4898C830}"/>
              </a:ext>
            </a:extLst>
          </p:cNvPr>
          <p:cNvSpPr>
            <a:spLocks noGrp="1"/>
          </p:cNvSpPr>
          <p:nvPr>
            <p:ph sz="quarter" idx="10"/>
          </p:nvPr>
        </p:nvSpPr>
        <p:spPr>
          <a:xfrm>
            <a:off x="838200" y="1690688"/>
            <a:ext cx="10896600" cy="486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838200" y="914483"/>
            <a:ext cx="10896600" cy="602887"/>
          </a:xfrm>
        </p:spPr>
        <p:txBody>
          <a:bodyPr anchor="ctr">
            <a:normAutofit/>
          </a:bodyPr>
          <a:lstStyle>
            <a:lvl1pPr marL="0" indent="0" algn="ctr">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Tree>
    <p:extLst>
      <p:ext uri="{BB962C8B-B14F-4D97-AF65-F5344CB8AC3E}">
        <p14:creationId xmlns:p14="http://schemas.microsoft.com/office/powerpoint/2010/main" val="266894204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anchor="b"/>
          <a:lstStyle/>
          <a:p>
            <a:r>
              <a:rPr lang="en-US" noProof="0"/>
              <a:t>Click to edit Master title style</a:t>
            </a:r>
          </a:p>
        </p:txBody>
      </p:sp>
      <p:sp>
        <p:nvSpPr>
          <p:cNvPr id="4" name="Content Placeholder 2">
            <a:extLst>
              <a:ext uri="{FF2B5EF4-FFF2-40B4-BE49-F238E27FC236}">
                <a16:creationId xmlns:a16="http://schemas.microsoft.com/office/drawing/2014/main" id="{51B3D6EB-0B4B-4C00-A78E-E618E038C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30337851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anchor="b"/>
          <a:lstStyle/>
          <a:p>
            <a:r>
              <a:rPr lang="en-US" noProof="0"/>
              <a:t>Click to edit Master title style</a:t>
            </a:r>
          </a:p>
        </p:txBody>
      </p:sp>
      <p:sp>
        <p:nvSpPr>
          <p:cNvPr id="5" name="Text Placeholder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 name="Picture Placeholder 2">
            <a:extLst>
              <a:ext uri="{FF2B5EF4-FFF2-40B4-BE49-F238E27FC236}">
                <a16:creationId xmlns:a16="http://schemas.microsoft.com/office/drawing/2014/main" id="{B04B7B3E-1EE1-4212-9F4F-0C7DC6C1584F}"/>
              </a:ext>
            </a:extLst>
          </p:cNvPr>
          <p:cNvSpPr>
            <a:spLocks noGrp="1"/>
          </p:cNvSpPr>
          <p:nvPr>
            <p:ph type="pic" idx="11"/>
          </p:nvPr>
        </p:nvSpPr>
        <p:spPr>
          <a:xfrm>
            <a:off x="5180012"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0559448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Tree>
    <p:extLst>
      <p:ext uri="{BB962C8B-B14F-4D97-AF65-F5344CB8AC3E}">
        <p14:creationId xmlns:p14="http://schemas.microsoft.com/office/powerpoint/2010/main" val="3316747604"/>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ivider with Imag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EA8FB924-7820-A342-A545-0DFCE2908E1F}"/>
              </a:ext>
            </a:extLst>
          </p:cNvPr>
          <p:cNvSpPr>
            <a:spLocks noGrp="1"/>
          </p:cNvSpPr>
          <p:nvPr>
            <p:ph type="pic" sz="quarter" idx="13"/>
          </p:nvPr>
        </p:nvSpPr>
        <p:spPr>
          <a:xfrm>
            <a:off x="831850" y="0"/>
            <a:ext cx="1136015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451231 h 6858000"/>
              <a:gd name="connsiteX5" fmla="*/ 6277708 w 12192000"/>
              <a:gd name="connsiteY5" fmla="*/ 5451231 h 6858000"/>
              <a:gd name="connsiteX6" fmla="*/ 6277708 w 12192000"/>
              <a:gd name="connsiteY6" fmla="*/ 1481138 h 6858000"/>
              <a:gd name="connsiteX7" fmla="*/ 0 w 12192000"/>
              <a:gd name="connsiteY7" fmla="*/ 14811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5451231"/>
                </a:lnTo>
                <a:lnTo>
                  <a:pt x="6277708" y="5451231"/>
                </a:lnTo>
                <a:lnTo>
                  <a:pt x="6277708" y="1481138"/>
                </a:lnTo>
                <a:lnTo>
                  <a:pt x="0" y="1481138"/>
                </a:lnTo>
                <a:close/>
              </a:path>
            </a:pathLst>
          </a:custGeom>
          <a:solidFill>
            <a:schemeClr val="bg1">
              <a:lumMod val="95000"/>
            </a:schemeClr>
          </a:solidFill>
        </p:spPr>
        <p:txBody>
          <a:bodyPr wrap="square">
            <a:noAutofit/>
          </a:bodyPr>
          <a:lstStyle>
            <a:lvl1pPr marL="0" indent="0" algn="ctr">
              <a:buNone/>
              <a:defRPr sz="1400"/>
            </a:lvl1pPr>
          </a:lstStyle>
          <a:p>
            <a:r>
              <a:rPr lang="en-US"/>
              <a:t>Click icon to add picture</a:t>
            </a:r>
            <a:endParaRPr lang="en-US" dirty="0"/>
          </a:p>
        </p:txBody>
      </p:sp>
      <p:sp>
        <p:nvSpPr>
          <p:cNvPr id="2" name="Titl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38237733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61406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EE4273-5B11-44D2-BB30-AB361AEA564E}"/>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8012252 w 11353800"/>
              <a:gd name="connsiteY5" fmla="*/ 0 h 5791201"/>
              <a:gd name="connsiteX6" fmla="*/ 8012252 w 11353800"/>
              <a:gd name="connsiteY6" fmla="*/ 1892595 h 5791201"/>
              <a:gd name="connsiteX7" fmla="*/ 11353800 w 11353800"/>
              <a:gd name="connsiteY7" fmla="*/ 1892595 h 5791201"/>
              <a:gd name="connsiteX8" fmla="*/ 11353800 w 11353800"/>
              <a:gd name="connsiteY8" fmla="*/ 5791200 h 5791201"/>
              <a:gd name="connsiteX9" fmla="*/ 6662737 w 11353800"/>
              <a:gd name="connsiteY9" fmla="*/ 5791200 h 5791201"/>
              <a:gd name="connsiteX10" fmla="*/ 6662737 w 11353800"/>
              <a:gd name="connsiteY10" fmla="*/ 2531373 h 5791201"/>
              <a:gd name="connsiteX11" fmla="*/ 1 w 11353800"/>
              <a:gd name="connsiteY11" fmla="*/ 2531373 h 5791201"/>
              <a:gd name="connsiteX12" fmla="*/ 1 w 11353800"/>
              <a:gd name="connsiteY12" fmla="*/ 5791200 h 5791201"/>
              <a:gd name="connsiteX13" fmla="*/ 0 w 11353800"/>
              <a:gd name="connsiteY13"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53800" h="5791201">
                <a:moveTo>
                  <a:pt x="1" y="5791200"/>
                </a:moveTo>
                <a:lnTo>
                  <a:pt x="6662737" y="5791200"/>
                </a:lnTo>
                <a:lnTo>
                  <a:pt x="6662737" y="5791201"/>
                </a:lnTo>
                <a:lnTo>
                  <a:pt x="1" y="5791201"/>
                </a:lnTo>
                <a:close/>
                <a:moveTo>
                  <a:pt x="0" y="0"/>
                </a:moveTo>
                <a:lnTo>
                  <a:pt x="8012252" y="0"/>
                </a:lnTo>
                <a:lnTo>
                  <a:pt x="8012252" y="1892595"/>
                </a:lnTo>
                <a:lnTo>
                  <a:pt x="11353800" y="1892595"/>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anchor="t">
            <a:noAutofit/>
          </a:bodyPr>
          <a:lstStyle>
            <a:lvl1pPr marL="0" indent="0" algn="ctr">
              <a:buNone/>
              <a:defRPr/>
            </a:lvl1p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1" y="3072985"/>
            <a:ext cx="6548438" cy="2413416"/>
          </a:xfrm>
        </p:spPr>
        <p:txBody>
          <a:bodyPr anchor="b">
            <a:noAutofit/>
          </a:bodyPr>
          <a:lstStyle>
            <a:lvl1pPr>
              <a:defRPr sz="6000"/>
            </a:lvl1pPr>
          </a:lstStyle>
          <a:p>
            <a:r>
              <a:rPr lang="en-US" dirty="0"/>
              <a:t>CLICK TO EDIT MASTER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199" y="5486401"/>
            <a:ext cx="6548439" cy="304800"/>
          </a:xfrm>
        </p:spPr>
        <p:txBody>
          <a:bodyPr>
            <a:normAutofit/>
          </a:bodyPr>
          <a:lstStyle>
            <a:lvl1pPr marL="0" indent="0">
              <a:buNone/>
              <a:defRPr sz="1600" spc="300"/>
            </a:lvl1pPr>
          </a:lstStyle>
          <a:p>
            <a:pPr lvl="0"/>
            <a:r>
              <a:rPr lang="en-US" dirty="0"/>
              <a:t>WEBSITE GOES HERE</a:t>
            </a:r>
          </a:p>
        </p:txBody>
      </p:sp>
    </p:spTree>
    <p:extLst>
      <p:ext uri="{BB962C8B-B14F-4D97-AF65-F5344CB8AC3E}">
        <p14:creationId xmlns:p14="http://schemas.microsoft.com/office/powerpoint/2010/main" val="390730716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US"/>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87DE6118-2437-4B30-8E3C-4D2BE6020583}" type="datetimeFigureOut">
              <a:rPr lang="en-US" smtClean="0"/>
              <a:pPr/>
              <a:t>8/2/2020</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9E57DC2-970A-4B3E-BB1C-7A09969E49DF}" type="slidenum">
              <a:rPr lang="en-US" smtClean="0"/>
              <a:pPr/>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1828628290"/>
      </p:ext>
    </p:extLst>
  </p:cSld>
  <p:clrMapOvr>
    <a:overrideClrMapping bg1="lt1" tx1="dk1" bg2="lt2" tx2="dk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429242792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87DE6118-2437-4B30-8E3C-4D2BE6020583}" type="datetimeFigureOut">
              <a:rPr lang="en-US" smtClean="0"/>
              <a:pPr/>
              <a:t>8/2/2020</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313150629"/>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7DE6118-2437-4B30-8E3C-4D2BE6020583}" type="datetimeFigureOut">
              <a:rPr lang="en-US" smtClean="0"/>
              <a:t>8/2/2020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54899939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US"/>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7DE6118-2437-4B30-8E3C-4D2BE6020583}" type="datetimeFigureOut">
              <a:rPr lang="en-US" smtClean="0"/>
              <a:t>8/2/2020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383579032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7DE6118-2437-4B30-8E3C-4D2BE6020583}" type="datetimeFigureOut">
              <a:rPr lang="en-US" smtClean="0"/>
              <a:t>8/2/2020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281528776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7DE6118-2437-4B30-8E3C-4D2BE6020583}" type="datetimeFigureOut">
              <a:rPr lang="en-US" smtClean="0"/>
              <a:t>8/2/2020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7848379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US"/>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8/2/2020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8704014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ivider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0C00A69-6129-E54C-B138-69D96462CE8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6682850 w 12192000"/>
              <a:gd name="connsiteY3" fmla="*/ 6858000 h 6858000"/>
              <a:gd name="connsiteX4" fmla="*/ 6682850 w 12192000"/>
              <a:gd name="connsiteY4" fmla="*/ 3259237 h 6858000"/>
              <a:gd name="connsiteX5" fmla="*/ 838200 w 12192000"/>
              <a:gd name="connsiteY5" fmla="*/ 3259237 h 6858000"/>
              <a:gd name="connsiteX6" fmla="*/ 8382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6682850" y="6858000"/>
                </a:lnTo>
                <a:lnTo>
                  <a:pt x="6682850" y="3259237"/>
                </a:lnTo>
                <a:lnTo>
                  <a:pt x="838200" y="3259237"/>
                </a:lnTo>
                <a:lnTo>
                  <a:pt x="838200" y="6858000"/>
                </a:lnTo>
                <a:lnTo>
                  <a:pt x="0" y="6858000"/>
                </a:lnTo>
                <a:close/>
              </a:path>
            </a:pathLst>
          </a:custGeom>
          <a:solidFill>
            <a:schemeClr val="bg1">
              <a:lumMod val="95000"/>
            </a:schemeClr>
          </a:solidFill>
        </p:spPr>
        <p:txBody>
          <a:bodyPr wrap="square" anchor="t">
            <a:noAutofit/>
          </a:bodyPr>
          <a:lstStyle>
            <a:lvl1pPr marL="0" indent="0" algn="ctr">
              <a:buNone/>
              <a:defRPr sz="1400"/>
            </a:lvl1pPr>
          </a:lstStyle>
          <a:p>
            <a:r>
              <a:rPr lang="en-US"/>
              <a:t>Click icon to add picture</a:t>
            </a:r>
            <a:endParaRPr lang="en-US" dirty="0"/>
          </a:p>
        </p:txBody>
      </p:sp>
      <p:sp>
        <p:nvSpPr>
          <p:cNvPr id="12" name="Title 1">
            <a:extLst>
              <a:ext uri="{FF2B5EF4-FFF2-40B4-BE49-F238E27FC236}">
                <a16:creationId xmlns:a16="http://schemas.microsoft.com/office/drawing/2014/main" id="{D985175C-7C48-9449-9A0A-088E9BCAE9BE}"/>
              </a:ext>
            </a:extLst>
          </p:cNvPr>
          <p:cNvSpPr>
            <a:spLocks noGrp="1"/>
          </p:cNvSpPr>
          <p:nvPr>
            <p:ph type="title" hasCustomPrompt="1"/>
          </p:nvPr>
        </p:nvSpPr>
        <p:spPr>
          <a:xfrm>
            <a:off x="1148373" y="3259237"/>
            <a:ext cx="5445858" cy="2852737"/>
          </a:xfrm>
        </p:spPr>
        <p:txBody>
          <a:bodyPr anchor="b">
            <a:normAutofit/>
          </a:bodyPr>
          <a:lstStyle>
            <a:lvl1pPr>
              <a:defRPr sz="4800"/>
            </a:lvl1pPr>
          </a:lstStyle>
          <a:p>
            <a:r>
              <a:rPr lang="en-US" dirty="0"/>
              <a:t>CLICK TO EDIT MASTER TITLE STYLE</a:t>
            </a:r>
          </a:p>
        </p:txBody>
      </p:sp>
      <p:sp>
        <p:nvSpPr>
          <p:cNvPr id="13" name="Text Placeholder 2">
            <a:extLst>
              <a:ext uri="{FF2B5EF4-FFF2-40B4-BE49-F238E27FC236}">
                <a16:creationId xmlns:a16="http://schemas.microsoft.com/office/drawing/2014/main" id="{44F669B5-8A24-5846-82A0-51E5506817FB}"/>
              </a:ext>
            </a:extLst>
          </p:cNvPr>
          <p:cNvSpPr>
            <a:spLocks noGrp="1"/>
          </p:cNvSpPr>
          <p:nvPr>
            <p:ph type="body" idx="1" hasCustomPrompt="1"/>
          </p:nvPr>
        </p:nvSpPr>
        <p:spPr>
          <a:xfrm>
            <a:off x="1148373" y="6138962"/>
            <a:ext cx="5445858" cy="580815"/>
          </a:xfrm>
        </p:spPr>
        <p:txBody>
          <a:bodyPr>
            <a:normAutofit/>
          </a:bodyPr>
          <a:lstStyle>
            <a:lvl1pPr marL="0" indent="0">
              <a:buNone/>
              <a:defRPr sz="1800" b="0" i="0" spc="300">
                <a:solidFill>
                  <a:schemeClr val="tx2"/>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695155951"/>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US"/>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87DE6118-2437-4B30-8E3C-4D2BE6020583}" type="datetimeFigureOut">
              <a:rPr lang="en-US" smtClean="0"/>
              <a:pPr/>
              <a:t>8/2/2020</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9E57DC2-970A-4B3E-BB1C-7A09969E49DF}"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73831977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63345935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7DE6118-2437-4B30-8E3C-4D2BE6020583}" type="datetimeFigureOut">
              <a:rPr lang="en-US" smtClean="0"/>
              <a:t>8/2/2020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9E57DC2-970A-4B3E-BB1C-7A09969E49DF}" type="slidenum">
              <a:rPr lang="en-US" smtClean="0"/>
              <a:t>‹#›</a:t>
            </a:fld>
            <a:endParaRPr lang="en-US" dirty="0"/>
          </a:p>
        </p:txBody>
      </p:sp>
    </p:spTree>
    <p:extLst>
      <p:ext uri="{BB962C8B-B14F-4D97-AF65-F5344CB8AC3E}">
        <p14:creationId xmlns:p14="http://schemas.microsoft.com/office/powerpoint/2010/main" val="12412588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en-US" noProof="0" smtClean="0"/>
              <a:t>8/2/2020</a:t>
            </a:fld>
            <a:endParaRPr lang="en-US" noProof="0"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11" name="Picture Placeholder 14" descr="Your logo">
            <a:extLst>
              <a:ext uri="{FF2B5EF4-FFF2-40B4-BE49-F238E27FC236}">
                <a16:creationId xmlns:a16="http://schemas.microsoft.com/office/drawing/2014/main" id="{FC85CAB4-100C-489B-BC14-9A3F41B7EC88}"/>
              </a:ext>
              <a:ext uri="{C183D7F6-B498-43B3-948B-1728B52AA6E4}">
                <adec:decorative xmlns:adec="http://schemas.microsoft.com/office/drawing/2017/decorative" val="0"/>
              </a:ext>
            </a:extLst>
          </p:cNvPr>
          <p:cNvSpPr>
            <a:spLocks noGrp="1"/>
          </p:cNvSpPr>
          <p:nvPr>
            <p:ph type="pic" sz="quarter" idx="15"/>
          </p:nvPr>
        </p:nvSpPr>
        <p:spPr>
          <a:xfrm>
            <a:off x="953091" y="87312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Tree>
    <p:extLst>
      <p:ext uri="{BB962C8B-B14F-4D97-AF65-F5344CB8AC3E}">
        <p14:creationId xmlns:p14="http://schemas.microsoft.com/office/powerpoint/2010/main" val="133449808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with logo ">
    <p:spTree>
      <p:nvGrpSpPr>
        <p:cNvPr id="1" name=""/>
        <p:cNvGrpSpPr/>
        <p:nvPr/>
      </p:nvGrpSpPr>
      <p:grpSpPr>
        <a:xfrm>
          <a:off x="0" y="0"/>
          <a:ext cx="0" cy="0"/>
          <a:chOff x="0" y="0"/>
          <a:chExt cx="0" cy="0"/>
        </a:xfrm>
      </p:grpSpPr>
      <p:sp>
        <p:nvSpPr>
          <p:cNvPr id="7" name="Rectangle 6" descr="Restaurant table">
            <a:extLst>
              <a:ext uri="{FF2B5EF4-FFF2-40B4-BE49-F238E27FC236}">
                <a16:creationId xmlns:a16="http://schemas.microsoft.com/office/drawing/2014/main" id="{C7B053CA-3420-4992-BA29-CDE43C99B795}"/>
              </a:ext>
            </a:extLst>
          </p:cNvPr>
          <p:cNvSpPr/>
          <p:nvPr userDrawn="1"/>
        </p:nvSpPr>
        <p:spPr>
          <a:xfrm>
            <a:off x="0" y="0"/>
            <a:ext cx="12192000"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8" name="Rectangle 7" descr="Brush stroke spot">
            <a:extLst>
              <a:ext uri="{FF2B5EF4-FFF2-40B4-BE49-F238E27FC236}">
                <a16:creationId xmlns:a16="http://schemas.microsoft.com/office/drawing/2014/main" id="{7C197BE4-2E4C-4177-8440-BB95B0A4C7FB}"/>
              </a:ext>
            </a:extLst>
          </p:cNvPr>
          <p:cNvSpPr/>
          <p:nvPr userDrawn="1"/>
        </p:nvSpPr>
        <p:spPr>
          <a:xfrm>
            <a:off x="3270126" y="0"/>
            <a:ext cx="6611112"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14" descr="Your logo">
            <a:extLst>
              <a:ext uri="{FF2B5EF4-FFF2-40B4-BE49-F238E27FC236}">
                <a16:creationId xmlns:a16="http://schemas.microsoft.com/office/drawing/2014/main" id="{8D7231FC-3A25-45B8-B883-4F6A0FC02B80}"/>
              </a:ext>
              <a:ext uri="{C183D7F6-B498-43B3-948B-1728B52AA6E4}">
                <adec:decorative xmlns:adec="http://schemas.microsoft.com/office/drawing/2017/decorative" val="0"/>
              </a:ext>
            </a:extLst>
          </p:cNvPr>
          <p:cNvSpPr>
            <a:spLocks noGrp="1"/>
          </p:cNvSpPr>
          <p:nvPr>
            <p:ph type="pic" sz="quarter" idx="14"/>
          </p:nvPr>
        </p:nvSpPr>
        <p:spPr>
          <a:xfrm>
            <a:off x="5272882" y="1906445"/>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
        <p:nvSpPr>
          <p:cNvPr id="4" name="Date Placeholder 3">
            <a:extLst>
              <a:ext uri="{FF2B5EF4-FFF2-40B4-BE49-F238E27FC236}">
                <a16:creationId xmlns:a16="http://schemas.microsoft.com/office/drawing/2014/main" id="{F47AE549-C84B-493A-BE76-6879C9B69BA0}"/>
              </a:ext>
            </a:extLst>
          </p:cNvPr>
          <p:cNvSpPr>
            <a:spLocks noGrp="1"/>
          </p:cNvSpPr>
          <p:nvPr>
            <p:ph type="dt" sz="half" idx="10"/>
          </p:nvPr>
        </p:nvSpPr>
        <p:spPr/>
        <p:txBody>
          <a:bodyPr/>
          <a:lstStyle>
            <a:lvl1pPr>
              <a:defRPr>
                <a:solidFill>
                  <a:schemeClr val="accent5"/>
                </a:solidFill>
              </a:defRPr>
            </a:lvl1pPr>
          </a:lstStyle>
          <a:p>
            <a:fld id="{5B99ED80-B3BF-42A9-9C4C-D2ADCD96CFC8}" type="datetime1">
              <a:rPr lang="en-US" noProof="0" smtClean="0"/>
              <a:t>8/2/2020</a:t>
            </a:fld>
            <a:endParaRPr lang="en-US" noProof="0" dirty="0"/>
          </a:p>
        </p:txBody>
      </p:sp>
      <p:sp>
        <p:nvSpPr>
          <p:cNvPr id="5" name="Footer Placeholder 4">
            <a:extLst>
              <a:ext uri="{FF2B5EF4-FFF2-40B4-BE49-F238E27FC236}">
                <a16:creationId xmlns:a16="http://schemas.microsoft.com/office/drawing/2014/main" id="{55761A8C-74CD-483A-A3C5-A7D79CACCF6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id="{6308FC7C-F5F3-4D82-ADCB-B64F9FBB21A1}"/>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11" name="Straight Connector 10">
            <a:extLst>
              <a:ext uri="{FF2B5EF4-FFF2-40B4-BE49-F238E27FC236}">
                <a16:creationId xmlns:a16="http://schemas.microsoft.com/office/drawing/2014/main" id="{C90D35E8-D43B-49F9-9465-A7A8F698FC8A}"/>
              </a:ext>
            </a:extLst>
          </p:cNvPr>
          <p:cNvCxnSpPr/>
          <p:nvPr userDrawn="1"/>
        </p:nvCxnSpPr>
        <p:spPr>
          <a:xfrm>
            <a:off x="4989576" y="4457209"/>
            <a:ext cx="2212848"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Subtitle 2">
            <a:extLst>
              <a:ext uri="{FF2B5EF4-FFF2-40B4-BE49-F238E27FC236}">
                <a16:creationId xmlns:a16="http://schemas.microsoft.com/office/drawing/2014/main" id="{C863CA31-4E68-4CD7-9214-51D7BBC1FA1F}"/>
              </a:ext>
            </a:extLst>
          </p:cNvPr>
          <p:cNvSpPr>
            <a:spLocks noGrp="1"/>
          </p:cNvSpPr>
          <p:nvPr>
            <p:ph type="subTitle" idx="15" hasCustomPrompt="1"/>
          </p:nvPr>
        </p:nvSpPr>
        <p:spPr>
          <a:xfrm>
            <a:off x="3529264" y="4494894"/>
            <a:ext cx="5133473"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Master subtitle style</a:t>
            </a:r>
          </a:p>
        </p:txBody>
      </p:sp>
      <p:sp>
        <p:nvSpPr>
          <p:cNvPr id="14" name="Title 1">
            <a:extLst>
              <a:ext uri="{FF2B5EF4-FFF2-40B4-BE49-F238E27FC236}">
                <a16:creationId xmlns:a16="http://schemas.microsoft.com/office/drawing/2014/main" id="{CCAEEA74-ABCB-45B1-A352-71E9CCD670DE}"/>
              </a:ext>
            </a:extLst>
          </p:cNvPr>
          <p:cNvSpPr>
            <a:spLocks noGrp="1"/>
          </p:cNvSpPr>
          <p:nvPr>
            <p:ph type="ctrTitle" hasCustomPrompt="1"/>
          </p:nvPr>
        </p:nvSpPr>
        <p:spPr>
          <a:xfrm>
            <a:off x="3709792" y="3306697"/>
            <a:ext cx="4772417" cy="1102291"/>
          </a:xfrm>
        </p:spPr>
        <p:txBody>
          <a:bodyPr anchor="b" anchorCtr="0">
            <a:normAutofit/>
          </a:bodyPr>
          <a:lstStyle>
            <a:lvl1pPr algn="ctr">
              <a:defRPr sz="3600"/>
            </a:lvl1pPr>
          </a:lstStyle>
          <a:p>
            <a:r>
              <a:rPr lang="en-US" noProof="0"/>
              <a:t>CLICK TO </a:t>
            </a:r>
            <a:br>
              <a:rPr lang="en-US" noProof="0"/>
            </a:br>
            <a:r>
              <a:rPr lang="en-US" noProof="0"/>
              <a:t>EDIT TITLE</a:t>
            </a:r>
          </a:p>
        </p:txBody>
      </p:sp>
    </p:spTree>
    <p:extLst>
      <p:ext uri="{BB962C8B-B14F-4D97-AF65-F5344CB8AC3E}">
        <p14:creationId xmlns:p14="http://schemas.microsoft.com/office/powerpoint/2010/main" val="21301763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sp>
        <p:nvSpPr>
          <p:cNvPr id="8" name="Rectangle 7" descr="Restaurant interior">
            <a:extLst>
              <a:ext uri="{FF2B5EF4-FFF2-40B4-BE49-F238E27FC236}">
                <a16:creationId xmlns:a16="http://schemas.microsoft.com/office/drawing/2014/main" id="{3663C424-4D11-4875-A44A-FF368BB74F6C}"/>
              </a:ext>
            </a:extLst>
          </p:cNvPr>
          <p:cNvSpPr/>
          <p:nvPr userDrawn="1"/>
        </p:nvSpPr>
        <p:spPr>
          <a:xfrm>
            <a:off x="4721352" y="0"/>
            <a:ext cx="7470648" cy="6858000"/>
          </a:xfrm>
          <a:prstGeom prst="rect">
            <a:avLst/>
          </a:prstGeom>
          <a:blipFill>
            <a:blip r:embed="rId2"/>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609FB4CD-BB02-4D4B-8D86-3EC7DD3B67F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F1A8E0E8-66CF-479B-9B2B-23573DD99317}"/>
              </a:ext>
            </a:extLst>
          </p:cNvPr>
          <p:cNvSpPr>
            <a:spLocks noGrp="1"/>
          </p:cNvSpPr>
          <p:nvPr>
            <p:ph type="title" hasCustomPrompt="1"/>
          </p:nvPr>
        </p:nvSpPr>
        <p:spPr>
          <a:xfrm>
            <a:off x="831850" y="928041"/>
            <a:ext cx="4251138" cy="1355251"/>
          </a:xfrm>
        </p:spPr>
        <p:txBody>
          <a:bodyPr anchor="b">
            <a:normAutofit/>
          </a:bodyPr>
          <a:lstStyle>
            <a:lvl1pPr>
              <a:defRPr sz="3600"/>
            </a:lvl1pPr>
          </a:lstStyle>
          <a:p>
            <a:r>
              <a:rPr lang="en-US" noProof="0"/>
              <a:t>CLICK TO EDIT</a:t>
            </a:r>
          </a:p>
        </p:txBody>
      </p:sp>
      <p:sp>
        <p:nvSpPr>
          <p:cNvPr id="3" name="Text Placeholder 2">
            <a:extLst>
              <a:ext uri="{FF2B5EF4-FFF2-40B4-BE49-F238E27FC236}">
                <a16:creationId xmlns:a16="http://schemas.microsoft.com/office/drawing/2014/main" id="{89B65A51-5568-4F87-9DD3-A3B39AB95DE1}"/>
              </a:ext>
            </a:extLst>
          </p:cNvPr>
          <p:cNvSpPr>
            <a:spLocks noGrp="1"/>
          </p:cNvSpPr>
          <p:nvPr>
            <p:ph type="body" idx="1"/>
          </p:nvPr>
        </p:nvSpPr>
        <p:spPr>
          <a:xfrm>
            <a:off x="831850" y="2417946"/>
            <a:ext cx="4251138" cy="3078575"/>
          </a:xfrm>
        </p:spPr>
        <p:txBody>
          <a:bodyPr>
            <a:normAutofit/>
          </a:bodyPr>
          <a:lstStyle>
            <a:lvl1pPr marL="0" indent="0">
              <a:lnSpc>
                <a:spcPct val="100000"/>
              </a:lnSpc>
              <a:spcBef>
                <a:spcPts val="600"/>
              </a:spcBef>
              <a:buNone/>
              <a:defRPr sz="2100" i="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4" name="Date Placeholder 3">
            <a:extLst>
              <a:ext uri="{FF2B5EF4-FFF2-40B4-BE49-F238E27FC236}">
                <a16:creationId xmlns:a16="http://schemas.microsoft.com/office/drawing/2014/main" id="{F97AA241-A7D4-4B81-98DB-F4B364A35D32}"/>
              </a:ext>
            </a:extLst>
          </p:cNvPr>
          <p:cNvSpPr>
            <a:spLocks noGrp="1"/>
          </p:cNvSpPr>
          <p:nvPr>
            <p:ph type="dt" sz="half" idx="10"/>
          </p:nvPr>
        </p:nvSpPr>
        <p:spPr/>
        <p:txBody>
          <a:bodyPr/>
          <a:lstStyle/>
          <a:p>
            <a:fld id="{EBC00C47-591A-47BE-92B3-E36B739EB8D9}" type="datetime1">
              <a:rPr lang="en-US" noProof="0" smtClean="0"/>
              <a:t>8/2/2020</a:t>
            </a:fld>
            <a:endParaRPr lang="en-US" noProof="0" dirty="0"/>
          </a:p>
        </p:txBody>
      </p:sp>
      <p:sp>
        <p:nvSpPr>
          <p:cNvPr id="5" name="Footer Placeholder 4">
            <a:extLst>
              <a:ext uri="{FF2B5EF4-FFF2-40B4-BE49-F238E27FC236}">
                <a16:creationId xmlns:a16="http://schemas.microsoft.com/office/drawing/2014/main" id="{615585EA-45A6-4D35-A7AB-F97FC27E47BF}"/>
              </a:ext>
            </a:extLst>
          </p:cNvPr>
          <p:cNvSpPr>
            <a:spLocks noGrp="1"/>
          </p:cNvSpPr>
          <p:nvPr>
            <p:ph type="ftr" sz="quarter" idx="11"/>
          </p:nvPr>
        </p:nvSpPr>
        <p:spPr/>
        <p:txBody>
          <a:bodyPr/>
          <a:lstStyle>
            <a:lvl1pPr>
              <a:defRPr>
                <a:solidFill>
                  <a:schemeClr val="accent5"/>
                </a:solidFill>
              </a:defRPr>
            </a:lvl1pPr>
          </a:lstStyle>
          <a:p>
            <a:endParaRPr lang="en-US" noProof="0" dirty="0"/>
          </a:p>
        </p:txBody>
      </p:sp>
      <p:sp>
        <p:nvSpPr>
          <p:cNvPr id="6" name="Slide Number Placeholder 5">
            <a:extLst>
              <a:ext uri="{FF2B5EF4-FFF2-40B4-BE49-F238E27FC236}">
                <a16:creationId xmlns:a16="http://schemas.microsoft.com/office/drawing/2014/main" id="{07F3847C-49D2-4ADE-9E05-28B879A96F83}"/>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Oval 8">
            <a:extLst>
              <a:ext uri="{FF2B5EF4-FFF2-40B4-BE49-F238E27FC236}">
                <a16:creationId xmlns:a16="http://schemas.microsoft.com/office/drawing/2014/main" id="{D95556C4-3308-4A8B-A7F9-BEAC5A6230BE}"/>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1" name="Straight Connector 10">
            <a:extLst>
              <a:ext uri="{FF2B5EF4-FFF2-40B4-BE49-F238E27FC236}">
                <a16:creationId xmlns:a16="http://schemas.microsoft.com/office/drawing/2014/main" id="{9CAF3222-5D2C-427A-822C-5118901C34DE}"/>
              </a:ext>
            </a:extLst>
          </p:cNvPr>
          <p:cNvCxnSpPr/>
          <p:nvPr userDrawn="1"/>
        </p:nvCxnSpPr>
        <p:spPr>
          <a:xfrm>
            <a:off x="943135" y="2330475"/>
            <a:ext cx="356616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Picture Placeholder 2">
            <a:extLst>
              <a:ext uri="{FF2B5EF4-FFF2-40B4-BE49-F238E27FC236}">
                <a16:creationId xmlns:a16="http://schemas.microsoft.com/office/drawing/2014/main" id="{CF79489C-0CC8-496C-B0B4-808444D916F6}"/>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7540276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Content, Title, and Image">
    <p:spTree>
      <p:nvGrpSpPr>
        <p:cNvPr id="1" name=""/>
        <p:cNvGrpSpPr/>
        <p:nvPr/>
      </p:nvGrpSpPr>
      <p:grpSpPr>
        <a:xfrm>
          <a:off x="0" y="0"/>
          <a:ext cx="0" cy="0"/>
          <a:chOff x="0" y="0"/>
          <a:chExt cx="0" cy="0"/>
        </a:xfrm>
      </p:grpSpPr>
      <p:sp>
        <p:nvSpPr>
          <p:cNvPr id="9" name="Rectangle 8" descr="Young man drinking coffee">
            <a:extLst>
              <a:ext uri="{FF2B5EF4-FFF2-40B4-BE49-F238E27FC236}">
                <a16:creationId xmlns:a16="http://schemas.microsoft.com/office/drawing/2014/main" id="{816EFE26-DD10-44FC-BAAF-4EA15D4086A7}"/>
              </a:ext>
            </a:extLst>
          </p:cNvPr>
          <p:cNvSpPr/>
          <p:nvPr userDrawn="1"/>
        </p:nvSpPr>
        <p:spPr>
          <a:xfrm>
            <a:off x="0" y="0"/>
            <a:ext cx="6711696" cy="5925312"/>
          </a:xfrm>
          <a:prstGeom prst="rect">
            <a:avLst/>
          </a:prstGeom>
          <a:blipFill>
            <a:blip r:embed="rId2"/>
            <a:srcRect/>
            <a:stretch>
              <a:fillRect l="-32" r="-3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descr="Brush stroke mask">
            <a:extLst>
              <a:ext uri="{FF2B5EF4-FFF2-40B4-BE49-F238E27FC236}">
                <a16:creationId xmlns:a16="http://schemas.microsoft.com/office/drawing/2014/main" id="{4190C024-B222-4F26-9066-AD52FB0D45E3}"/>
              </a:ext>
            </a:extLst>
          </p:cNvPr>
          <p:cNvSpPr/>
          <p:nvPr userDrawn="1"/>
        </p:nvSpPr>
        <p:spPr>
          <a:xfrm>
            <a:off x="0" y="3197"/>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174540" y="830880"/>
            <a:ext cx="5292000" cy="1600200"/>
          </a:xfrm>
        </p:spPr>
        <p:txBody>
          <a:bodyPr anchor="b">
            <a:normAutofit/>
          </a:bodyPr>
          <a:lstStyle>
            <a:lvl1pPr>
              <a:defRPr sz="3600"/>
            </a:lvl1pPr>
          </a:lstStyle>
          <a:p>
            <a:r>
              <a:rPr lang="en-US" noProof="0"/>
              <a:t>CLICK TO EDIT MASTER TITLE STYLE</a:t>
            </a:r>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32550" y="2600951"/>
            <a:ext cx="5533990" cy="2997929"/>
          </a:xfrm>
        </p:spPr>
        <p:txBody>
          <a:bodyPr>
            <a:normAutofit/>
          </a:bodyPr>
          <a:lstStyle>
            <a:lvl1pPr marL="230400">
              <a:lnSpc>
                <a:spcPct val="100000"/>
              </a:lnSpc>
              <a:spcBef>
                <a:spcPts val="600"/>
              </a:spcBef>
              <a:defRPr sz="2100" i="0"/>
            </a:lvl1pPr>
            <a:lvl2pPr marL="1800" indent="0">
              <a:lnSpc>
                <a:spcPct val="100000"/>
              </a:lnSpc>
              <a:spcBef>
                <a:spcPts val="600"/>
              </a:spcBef>
              <a:buNone/>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207371" y="2494294"/>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37986048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itle, Content, and Image">
    <p:spTree>
      <p:nvGrpSpPr>
        <p:cNvPr id="1" name=""/>
        <p:cNvGrpSpPr/>
        <p:nvPr/>
      </p:nvGrpSpPr>
      <p:grpSpPr>
        <a:xfrm>
          <a:off x="0" y="0"/>
          <a:ext cx="0" cy="0"/>
          <a:chOff x="0" y="0"/>
          <a:chExt cx="0" cy="0"/>
        </a:xfrm>
      </p:grpSpPr>
      <p:sp>
        <p:nvSpPr>
          <p:cNvPr id="10" name="Rectangle 9" descr="Young smiling woman with mobile phone">
            <a:extLst>
              <a:ext uri="{FF2B5EF4-FFF2-40B4-BE49-F238E27FC236}">
                <a16:creationId xmlns:a16="http://schemas.microsoft.com/office/drawing/2014/main" id="{95A5621D-11A8-4134-AA47-F59127E702CB}"/>
              </a:ext>
            </a:extLst>
          </p:cNvPr>
          <p:cNvSpPr/>
          <p:nvPr userDrawn="1"/>
        </p:nvSpPr>
        <p:spPr>
          <a:xfrm>
            <a:off x="7373112" y="493776"/>
            <a:ext cx="4818888" cy="6364224"/>
          </a:xfrm>
          <a:prstGeom prst="rect">
            <a:avLst/>
          </a:prstGeom>
          <a:blipFill>
            <a:blip r:embed="rId2"/>
            <a:srcRect/>
            <a:stretch>
              <a:fillRect l="-20" r="-2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8" name="Rectangle 7" descr="Brush stroke mask">
            <a:extLst>
              <a:ext uri="{FF2B5EF4-FFF2-40B4-BE49-F238E27FC236}">
                <a16:creationId xmlns:a16="http://schemas.microsoft.com/office/drawing/2014/main" id="{41855D31-B9D9-4D6C-8BAD-6CBA6017C18D}"/>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7" name="Title 25">
            <a:extLst>
              <a:ext uri="{FF2B5EF4-FFF2-40B4-BE49-F238E27FC236}">
                <a16:creationId xmlns:a16="http://schemas.microsoft.com/office/drawing/2014/main" id="{618935A2-A027-4F36-94E5-021BC775EE5A}"/>
              </a:ext>
            </a:extLst>
          </p:cNvPr>
          <p:cNvSpPr>
            <a:spLocks noGrp="1"/>
          </p:cNvSpPr>
          <p:nvPr>
            <p:ph type="title" hasCustomPrompt="1"/>
          </p:nvPr>
        </p:nvSpPr>
        <p:spPr>
          <a:xfrm>
            <a:off x="907362" y="800100"/>
            <a:ext cx="5386748" cy="1223719"/>
          </a:xfrm>
        </p:spPr>
        <p:txBody>
          <a:bodyPr anchor="b" anchorCtr="0"/>
          <a:lstStyle/>
          <a:p>
            <a:r>
              <a:rPr lang="en-US" noProof="0"/>
              <a:t>CLICK TO EDIT MASTER TITLE STYLE</a:t>
            </a:r>
          </a:p>
        </p:txBody>
      </p:sp>
      <p:sp>
        <p:nvSpPr>
          <p:cNvPr id="5" name="Date Placeholder 4">
            <a:extLst>
              <a:ext uri="{FF2B5EF4-FFF2-40B4-BE49-F238E27FC236}">
                <a16:creationId xmlns:a16="http://schemas.microsoft.com/office/drawing/2014/main" id="{7F87E340-E9AB-4958-9BB5-EA625139913E}"/>
              </a:ext>
            </a:extLst>
          </p:cNvPr>
          <p:cNvSpPr>
            <a:spLocks noGrp="1"/>
          </p:cNvSpPr>
          <p:nvPr>
            <p:ph type="dt" sz="half" idx="10"/>
          </p:nvPr>
        </p:nvSpPr>
        <p:spPr/>
        <p:txBody>
          <a:bodyPr/>
          <a:lstStyle/>
          <a:p>
            <a:fld id="{E63D4347-0243-438A-89AF-12102C07C720}" type="datetime1">
              <a:rPr lang="en-US" noProof="0" smtClean="0"/>
              <a:t>8/2/2020</a:t>
            </a:fld>
            <a:endParaRPr lang="en-US" noProof="0" dirty="0"/>
          </a:p>
        </p:txBody>
      </p:sp>
      <p:sp>
        <p:nvSpPr>
          <p:cNvPr id="6" name="Footer Placeholder 5">
            <a:extLst>
              <a:ext uri="{FF2B5EF4-FFF2-40B4-BE49-F238E27FC236}">
                <a16:creationId xmlns:a16="http://schemas.microsoft.com/office/drawing/2014/main" id="{D6FFFCFA-118E-40C3-9A31-9334927F759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04CCF696-3C50-45B5-BF9E-733C5D210A50}"/>
              </a:ext>
            </a:extLst>
          </p:cNvPr>
          <p:cNvSpPr>
            <a:spLocks noGrp="1"/>
          </p:cNvSpPr>
          <p:nvPr>
            <p:ph type="sldNum" sz="quarter" idx="12"/>
          </p:nvPr>
        </p:nvSpPr>
        <p:spPr/>
        <p:txBody>
          <a:bodyPr/>
          <a:lstStyle>
            <a:lvl1pPr>
              <a:defRPr>
                <a:solidFill>
                  <a:srgbClr val="FFFFFF"/>
                </a:solidFill>
              </a:defRPr>
            </a:lvl1pPr>
          </a:lstStyle>
          <a:p>
            <a:fld id="{F470E458-E7C2-4395-B75D-476A174CEE45}" type="slidenum">
              <a:rPr lang="en-US" noProof="0" smtClean="0"/>
              <a:pPr/>
              <a:t>‹#›</a:t>
            </a:fld>
            <a:endParaRPr lang="en-US" noProof="0" dirty="0"/>
          </a:p>
        </p:txBody>
      </p:sp>
      <p:sp>
        <p:nvSpPr>
          <p:cNvPr id="9" name="Picture Placeholder 2">
            <a:extLst>
              <a:ext uri="{FF2B5EF4-FFF2-40B4-BE49-F238E27FC236}">
                <a16:creationId xmlns:a16="http://schemas.microsoft.com/office/drawing/2014/main" id="{ADB7BE2C-F374-4A10-96A5-F4C3D52DF3D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1" name="Oval 10">
            <a:extLst>
              <a:ext uri="{FF2B5EF4-FFF2-40B4-BE49-F238E27FC236}">
                <a16:creationId xmlns:a16="http://schemas.microsoft.com/office/drawing/2014/main" id="{8D0DD7A6-4E62-41D2-9037-F6ADD1C3BF56}"/>
              </a:ext>
            </a:extLst>
          </p:cNvPr>
          <p:cNvSpPr/>
          <p:nvPr userDrawn="1"/>
        </p:nvSpPr>
        <p:spPr>
          <a:xfrm>
            <a:off x="11066240" y="5998544"/>
            <a:ext cx="320040" cy="320040"/>
          </a:xfrm>
          <a:prstGeom prst="ellipse">
            <a:avLst/>
          </a:prstGeom>
          <a:noFill/>
          <a:ln w="63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D182F2C1-1B27-4C93-8CE6-A529D3C9E336}"/>
              </a:ext>
            </a:extLst>
          </p:cNvPr>
          <p:cNvCxnSpPr/>
          <p:nvPr userDrawn="1"/>
        </p:nvCxnSpPr>
        <p:spPr>
          <a:xfrm>
            <a:off x="1020765" y="2093311"/>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Content Placeholder 2">
            <a:extLst>
              <a:ext uri="{FF2B5EF4-FFF2-40B4-BE49-F238E27FC236}">
                <a16:creationId xmlns:a16="http://schemas.microsoft.com/office/drawing/2014/main" id="{479F16AA-9675-49E6-85D6-845D59565E4D}"/>
              </a:ext>
            </a:extLst>
          </p:cNvPr>
          <p:cNvSpPr>
            <a:spLocks noGrp="1"/>
          </p:cNvSpPr>
          <p:nvPr>
            <p:ph idx="1"/>
          </p:nvPr>
        </p:nvSpPr>
        <p:spPr>
          <a:xfrm>
            <a:off x="684282" y="2212179"/>
            <a:ext cx="5533990" cy="2997929"/>
          </a:xfrm>
        </p:spPr>
        <p:txBody>
          <a:bodyPr>
            <a:normAutofit/>
          </a:bodyPr>
          <a:lstStyle>
            <a:lvl1pPr marL="230400">
              <a:lnSpc>
                <a:spcPct val="100000"/>
              </a:lnSpc>
              <a:spcBef>
                <a:spcPts val="600"/>
              </a:spcBef>
              <a:buClr>
                <a:srgbClr val="9D0000"/>
              </a:buClr>
              <a:defRPr sz="2100" i="0"/>
            </a:lvl1pPr>
            <a:lvl2pPr marL="1800" indent="0">
              <a:lnSpc>
                <a:spcPct val="100000"/>
              </a:lnSpc>
              <a:spcBef>
                <a:spcPts val="600"/>
              </a:spcBef>
              <a:buClr>
                <a:srgbClr val="9D0000"/>
              </a:buClr>
              <a:buNone/>
              <a:defRPr sz="2100" i="0"/>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35791312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itle and Text">
    <p:spTree>
      <p:nvGrpSpPr>
        <p:cNvPr id="1" name=""/>
        <p:cNvGrpSpPr/>
        <p:nvPr/>
      </p:nvGrpSpPr>
      <p:grpSpPr>
        <a:xfrm>
          <a:off x="0" y="0"/>
          <a:ext cx="0" cy="0"/>
          <a:chOff x="0" y="0"/>
          <a:chExt cx="0" cy="0"/>
        </a:xfrm>
      </p:grpSpPr>
      <p:sp>
        <p:nvSpPr>
          <p:cNvPr id="11" name="Rectangle 10" descr="Brush stroke spot">
            <a:extLst>
              <a:ext uri="{FF2B5EF4-FFF2-40B4-BE49-F238E27FC236}">
                <a16:creationId xmlns:a16="http://schemas.microsoft.com/office/drawing/2014/main" id="{08C782C8-0805-4592-ADC0-CF3D28CFE0C4}"/>
              </a:ext>
            </a:extLst>
          </p:cNvPr>
          <p:cNvSpPr/>
          <p:nvPr userDrawn="1"/>
        </p:nvSpPr>
        <p:spPr>
          <a:xfrm>
            <a:off x="6205330" y="2469056"/>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Rectangle 12" descr="Brush stroke spot">
            <a:extLst>
              <a:ext uri="{FF2B5EF4-FFF2-40B4-BE49-F238E27FC236}">
                <a16:creationId xmlns:a16="http://schemas.microsoft.com/office/drawing/2014/main" id="{9867BBE4-E529-4F6E-BECB-86D66409ED65}"/>
              </a:ext>
            </a:extLst>
          </p:cNvPr>
          <p:cNvSpPr/>
          <p:nvPr userDrawn="1"/>
        </p:nvSpPr>
        <p:spPr>
          <a:xfrm>
            <a:off x="6205330" y="3958942"/>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8/2/2020</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7" name="Rectangle 6" descr="Brush stroke spot">
            <a:extLst>
              <a:ext uri="{FF2B5EF4-FFF2-40B4-BE49-F238E27FC236}">
                <a16:creationId xmlns:a16="http://schemas.microsoft.com/office/drawing/2014/main" id="{8BD46B2B-D1EB-4F6A-9DE0-7A15A95DC05D}"/>
              </a:ext>
            </a:extLst>
          </p:cNvPr>
          <p:cNvSpPr/>
          <p:nvPr userDrawn="1"/>
        </p:nvSpPr>
        <p:spPr>
          <a:xfrm>
            <a:off x="695325" y="2469056"/>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descr="Brush stroke spot">
            <a:extLst>
              <a:ext uri="{FF2B5EF4-FFF2-40B4-BE49-F238E27FC236}">
                <a16:creationId xmlns:a16="http://schemas.microsoft.com/office/drawing/2014/main" id="{6F1436FB-165E-4908-9E28-A8598A7E3101}"/>
              </a:ext>
            </a:extLst>
          </p:cNvPr>
          <p:cNvSpPr/>
          <p:nvPr userDrawn="1"/>
        </p:nvSpPr>
        <p:spPr>
          <a:xfrm>
            <a:off x="695325" y="3964689"/>
            <a:ext cx="1124712" cy="112471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247" r="-224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6" name="Picture Placeholder 81" descr="Glass icon">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758916"/>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0" name="Oval 19">
            <a:extLst>
              <a:ext uri="{FF2B5EF4-FFF2-40B4-BE49-F238E27FC236}">
                <a16:creationId xmlns:a16="http://schemas.microsoft.com/office/drawing/2014/main" id="{71A7B534-52F4-40CD-9F32-B55843BFE1AF}"/>
              </a:ext>
            </a:extLst>
          </p:cNvPr>
          <p:cNvSpPr/>
          <p:nvPr userDrawn="1"/>
        </p:nvSpPr>
        <p:spPr>
          <a:xfrm>
            <a:off x="950259"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3" name="Picture Placeholder 81" descr="Glass icon">
            <a:extLst>
              <a:ext uri="{FF2B5EF4-FFF2-40B4-BE49-F238E27FC236}">
                <a16:creationId xmlns:a16="http://schemas.microsoft.com/office/drawing/2014/main" id="{360A394A-115E-490F-A44B-D11719211D3A}"/>
              </a:ext>
            </a:extLst>
          </p:cNvPr>
          <p:cNvSpPr>
            <a:spLocks noGrp="1"/>
          </p:cNvSpPr>
          <p:nvPr>
            <p:ph type="pic" sz="quarter" idx="45"/>
          </p:nvPr>
        </p:nvSpPr>
        <p:spPr>
          <a:xfrm>
            <a:off x="1009659" y="4259099"/>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4" name="Oval 23">
            <a:extLst>
              <a:ext uri="{FF2B5EF4-FFF2-40B4-BE49-F238E27FC236}">
                <a16:creationId xmlns:a16="http://schemas.microsoft.com/office/drawing/2014/main" id="{24B05348-828C-4161-AC9D-32C0F64C8558}"/>
              </a:ext>
            </a:extLst>
          </p:cNvPr>
          <p:cNvSpPr/>
          <p:nvPr userDrawn="1"/>
        </p:nvSpPr>
        <p:spPr>
          <a:xfrm>
            <a:off x="950259"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3" name="Picture Placeholder 81" descr="Glass icon">
            <a:extLst>
              <a:ext uri="{FF2B5EF4-FFF2-40B4-BE49-F238E27FC236}">
                <a16:creationId xmlns:a16="http://schemas.microsoft.com/office/drawing/2014/main" id="{439FD4DD-D61C-4B02-8367-30738F632496}"/>
              </a:ext>
            </a:extLst>
          </p:cNvPr>
          <p:cNvSpPr>
            <a:spLocks noGrp="1"/>
          </p:cNvSpPr>
          <p:nvPr>
            <p:ph type="pic" sz="quarter" idx="46"/>
          </p:nvPr>
        </p:nvSpPr>
        <p:spPr>
          <a:xfrm>
            <a:off x="6513230" y="2758916"/>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4" name="Oval 33">
            <a:extLst>
              <a:ext uri="{FF2B5EF4-FFF2-40B4-BE49-F238E27FC236}">
                <a16:creationId xmlns:a16="http://schemas.microsoft.com/office/drawing/2014/main" id="{C9D05566-2E31-4BF1-84A9-915D1DC2D524}"/>
              </a:ext>
            </a:extLst>
          </p:cNvPr>
          <p:cNvSpPr/>
          <p:nvPr userDrawn="1"/>
        </p:nvSpPr>
        <p:spPr>
          <a:xfrm>
            <a:off x="6453830" y="2699516"/>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5" name="Picture Placeholder 81" descr="Glass icon">
            <a:extLst>
              <a:ext uri="{FF2B5EF4-FFF2-40B4-BE49-F238E27FC236}">
                <a16:creationId xmlns:a16="http://schemas.microsoft.com/office/drawing/2014/main" id="{B3682957-0496-44A8-9D25-2C8CF6C44DA8}"/>
              </a:ext>
            </a:extLst>
          </p:cNvPr>
          <p:cNvSpPr>
            <a:spLocks noGrp="1"/>
          </p:cNvSpPr>
          <p:nvPr>
            <p:ph type="pic" sz="quarter" idx="47"/>
          </p:nvPr>
        </p:nvSpPr>
        <p:spPr>
          <a:xfrm>
            <a:off x="6513230" y="4259099"/>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6" name="Oval 35">
            <a:extLst>
              <a:ext uri="{FF2B5EF4-FFF2-40B4-BE49-F238E27FC236}">
                <a16:creationId xmlns:a16="http://schemas.microsoft.com/office/drawing/2014/main" id="{D41006D2-6E2A-4E2D-BFDD-0F4690FFAF18}"/>
              </a:ext>
            </a:extLst>
          </p:cNvPr>
          <p:cNvSpPr/>
          <p:nvPr userDrawn="1"/>
        </p:nvSpPr>
        <p:spPr>
          <a:xfrm>
            <a:off x="6453830" y="4199699"/>
            <a:ext cx="622800" cy="622800"/>
          </a:xfrm>
          <a:prstGeom prst="ellipse">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630819"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p:nvPr>
        </p:nvSpPr>
        <p:spPr>
          <a:xfrm>
            <a:off x="1630819"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4" name="Text Placeholder 40">
            <a:extLst>
              <a:ext uri="{FF2B5EF4-FFF2-40B4-BE49-F238E27FC236}">
                <a16:creationId xmlns:a16="http://schemas.microsoft.com/office/drawing/2014/main" id="{5B8A89D1-A311-4B44-88F9-A887EAC076BF}"/>
              </a:ext>
            </a:extLst>
          </p:cNvPr>
          <p:cNvSpPr>
            <a:spLocks noGrp="1"/>
          </p:cNvSpPr>
          <p:nvPr>
            <p:ph type="body" sz="quarter" idx="50"/>
          </p:nvPr>
        </p:nvSpPr>
        <p:spPr>
          <a:xfrm>
            <a:off x="1630819"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5" name="Text Placeholder 40">
            <a:extLst>
              <a:ext uri="{FF2B5EF4-FFF2-40B4-BE49-F238E27FC236}">
                <a16:creationId xmlns:a16="http://schemas.microsoft.com/office/drawing/2014/main" id="{E8383D4D-0BCE-4438-B642-E9D5AC09B69C}"/>
              </a:ext>
            </a:extLst>
          </p:cNvPr>
          <p:cNvSpPr>
            <a:spLocks noGrp="1"/>
          </p:cNvSpPr>
          <p:nvPr>
            <p:ph type="body" sz="quarter" idx="51"/>
          </p:nvPr>
        </p:nvSpPr>
        <p:spPr>
          <a:xfrm>
            <a:off x="1630819"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7122858" y="2950465"/>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p:nvPr>
        </p:nvSpPr>
        <p:spPr>
          <a:xfrm>
            <a:off x="7122858" y="2593413"/>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9" name="Text Placeholder 40">
            <a:extLst>
              <a:ext uri="{FF2B5EF4-FFF2-40B4-BE49-F238E27FC236}">
                <a16:creationId xmlns:a16="http://schemas.microsoft.com/office/drawing/2014/main" id="{BD1CBE09-ACAD-43FB-8617-942C604D408C}"/>
              </a:ext>
            </a:extLst>
          </p:cNvPr>
          <p:cNvSpPr>
            <a:spLocks noGrp="1"/>
          </p:cNvSpPr>
          <p:nvPr>
            <p:ph type="body" sz="quarter" idx="54"/>
          </p:nvPr>
        </p:nvSpPr>
        <p:spPr>
          <a:xfrm>
            <a:off x="7122858" y="4449344"/>
            <a:ext cx="3775075" cy="835297"/>
          </a:xfrm>
        </p:spPr>
        <p:txBody>
          <a:bodyPr>
            <a:normAutofit/>
          </a:bodyPr>
          <a:lstStyle>
            <a:lvl1pPr marL="0" indent="0">
              <a:lnSpc>
                <a:spcPct val="100000"/>
              </a:lnSpc>
              <a:spcBef>
                <a:spcPts val="600"/>
              </a:spcBef>
              <a:buNone/>
              <a:defRPr sz="1600" i="0"/>
            </a:lvl1pPr>
            <a:lvl2pPr marL="457200" indent="0">
              <a:buNone/>
              <a:defRPr/>
            </a:lvl2pPr>
          </a:lstStyle>
          <a:p>
            <a:pPr lvl="0"/>
            <a:r>
              <a:rPr lang="en-US" noProof="0"/>
              <a:t>Click to edit Master text styles</a:t>
            </a:r>
          </a:p>
        </p:txBody>
      </p:sp>
      <p:sp>
        <p:nvSpPr>
          <p:cNvPr id="50" name="Text Placeholder 40">
            <a:extLst>
              <a:ext uri="{FF2B5EF4-FFF2-40B4-BE49-F238E27FC236}">
                <a16:creationId xmlns:a16="http://schemas.microsoft.com/office/drawing/2014/main" id="{AF933841-8F79-4411-AE38-0E6EFFE2F13E}"/>
              </a:ext>
            </a:extLst>
          </p:cNvPr>
          <p:cNvSpPr>
            <a:spLocks noGrp="1"/>
          </p:cNvSpPr>
          <p:nvPr>
            <p:ph type="body" sz="quarter" idx="55"/>
          </p:nvPr>
        </p:nvSpPr>
        <p:spPr>
          <a:xfrm>
            <a:off x="7122858" y="4092292"/>
            <a:ext cx="3775075"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281681606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ext and Computer Image">
    <p:spTree>
      <p:nvGrpSpPr>
        <p:cNvPr id="1" name=""/>
        <p:cNvGrpSpPr/>
        <p:nvPr/>
      </p:nvGrpSpPr>
      <p:grpSpPr>
        <a:xfrm>
          <a:off x="0" y="0"/>
          <a:ext cx="0" cy="0"/>
          <a:chOff x="0" y="0"/>
          <a:chExt cx="0" cy="0"/>
        </a:xfrm>
      </p:grpSpPr>
      <p:sp>
        <p:nvSpPr>
          <p:cNvPr id="29" name="Rectangle 28" descr="Brush stroke spot">
            <a:extLst>
              <a:ext uri="{FF2B5EF4-FFF2-40B4-BE49-F238E27FC236}">
                <a16:creationId xmlns:a16="http://schemas.microsoft.com/office/drawing/2014/main" id="{E2FED427-78BF-4C02-954D-E32E814394EA}"/>
              </a:ext>
            </a:extLst>
          </p:cNvPr>
          <p:cNvSpPr/>
          <p:nvPr userDrawn="1"/>
        </p:nvSpPr>
        <p:spPr>
          <a:xfrm>
            <a:off x="2328672" y="690372"/>
            <a:ext cx="7534656" cy="547725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i="0" noProof="0" dirty="0"/>
              <a:t>  </a:t>
            </a:r>
          </a:p>
        </p:txBody>
      </p:sp>
      <p:sp>
        <p:nvSpPr>
          <p:cNvPr id="34" name="Oval 33">
            <a:extLst>
              <a:ext uri="{FF2B5EF4-FFF2-40B4-BE49-F238E27FC236}">
                <a16:creationId xmlns:a16="http://schemas.microsoft.com/office/drawing/2014/main" id="{C9D05566-2E31-4BF1-84A9-915D1DC2D524}"/>
              </a:ext>
            </a:extLst>
          </p:cNvPr>
          <p:cNvSpPr/>
          <p:nvPr userDrawn="1"/>
        </p:nvSpPr>
        <p:spPr>
          <a:xfrm>
            <a:off x="9192013"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a16="http://schemas.microsoft.com/office/drawing/2014/main" id="{71A7B534-52F4-40CD-9F32-B55843BFE1AF}"/>
              </a:ext>
            </a:extLst>
          </p:cNvPr>
          <p:cNvSpPr/>
          <p:nvPr userDrawn="1"/>
        </p:nvSpPr>
        <p:spPr>
          <a:xfrm>
            <a:off x="950259" y="2268437"/>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0" name="Rectangle 29" descr="Computer monitor">
            <a:extLst>
              <a:ext uri="{FF2B5EF4-FFF2-40B4-BE49-F238E27FC236}">
                <a16:creationId xmlns:a16="http://schemas.microsoft.com/office/drawing/2014/main" id="{562DC173-30FD-4C7B-8C34-C152F7D036AC}"/>
              </a:ext>
            </a:extLst>
          </p:cNvPr>
          <p:cNvSpPr/>
          <p:nvPr userDrawn="1"/>
        </p:nvSpPr>
        <p:spPr>
          <a:xfrm>
            <a:off x="3622548" y="1349070"/>
            <a:ext cx="4946904" cy="4946904"/>
          </a:xfrm>
          <a:prstGeom prst="rect">
            <a:avLst/>
          </a:prstGeom>
          <a:blipFill dpi="0" rotWithShape="1">
            <a:blip r:embed="rId4">
              <a:extLst>
                <a:ext uri="{96DAC541-7B7A-43D3-8B79-37D633B846F1}">
                  <asvg:svgBlip xmlns:asvg="http://schemas.microsoft.com/office/drawing/2016/SVG/main" r:embed="rId5"/>
                </a:ext>
              </a:extLst>
            </a:blip>
            <a:srcRect/>
            <a:stretch>
              <a:fillRect t="8333" b="833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Picture Placeholder 7">
            <a:extLst>
              <a:ext uri="{FF2B5EF4-FFF2-40B4-BE49-F238E27FC236}">
                <a16:creationId xmlns:a16="http://schemas.microsoft.com/office/drawing/2014/main" id="{CE072FE3-2973-4B25-909E-2BA6663CF30C}"/>
              </a:ext>
            </a:extLst>
          </p:cNvPr>
          <p:cNvSpPr>
            <a:spLocks noGrp="1"/>
          </p:cNvSpPr>
          <p:nvPr>
            <p:ph type="pic" sz="quarter" idx="57"/>
          </p:nvPr>
        </p:nvSpPr>
        <p:spPr>
          <a:xfrm>
            <a:off x="3804600" y="1954810"/>
            <a:ext cx="4582800" cy="2844000"/>
          </a:xfrm>
          <a:ln w="12700">
            <a:solidFill>
              <a:schemeClr val="accent1"/>
            </a:solidFill>
          </a:ln>
        </p:spPr>
        <p:txBody>
          <a:bodyPr anchor="ctr" anchorCtr="0"/>
          <a:lstStyle>
            <a:lvl1pPr marL="0" indent="0" algn="ctr">
              <a:buNone/>
              <a:defRPr>
                <a:solidFill>
                  <a:schemeClr val="tx2"/>
                </a:solidFill>
              </a:defRPr>
            </a:lvl1pPr>
          </a:lstStyle>
          <a:p>
            <a:r>
              <a:rPr lang="en-US" noProof="0"/>
              <a:t>Click icon to add picture</a:t>
            </a:r>
            <a:endParaRPr lang="en-US" noProof="0" dirty="0"/>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8/2/2020</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6" name="Picture Placeholder 81" descr="Glass icon">
            <a:extLst>
              <a:ext uri="{FF2B5EF4-FFF2-40B4-BE49-F238E27FC236}">
                <a16:creationId xmlns:a16="http://schemas.microsoft.com/office/drawing/2014/main" id="{FA770760-E084-465D-92C2-D95A8E9D6A87}"/>
              </a:ext>
            </a:extLst>
          </p:cNvPr>
          <p:cNvSpPr>
            <a:spLocks noGrp="1"/>
          </p:cNvSpPr>
          <p:nvPr>
            <p:ph type="pic" sz="quarter" idx="24"/>
          </p:nvPr>
        </p:nvSpPr>
        <p:spPr>
          <a:xfrm>
            <a:off x="1009659" y="2327837"/>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3" name="Picture Placeholder 81" descr="Glass icon">
            <a:extLst>
              <a:ext uri="{FF2B5EF4-FFF2-40B4-BE49-F238E27FC236}">
                <a16:creationId xmlns:a16="http://schemas.microsoft.com/office/drawing/2014/main" id="{439FD4DD-D61C-4B02-8367-30738F632496}"/>
              </a:ext>
            </a:extLst>
          </p:cNvPr>
          <p:cNvSpPr>
            <a:spLocks noGrp="1"/>
          </p:cNvSpPr>
          <p:nvPr>
            <p:ph type="pic" sz="quarter" idx="46"/>
          </p:nvPr>
        </p:nvSpPr>
        <p:spPr>
          <a:xfrm>
            <a:off x="9251413" y="2327837"/>
            <a:ext cx="504000" cy="504000"/>
          </a:xfrm>
          <a:prstGeom prst="ellipse">
            <a:avLst/>
          </a:prstGeom>
          <a:noFill/>
        </p:spPr>
        <p:txBody>
          <a:bodyPr anchor="ctr" anchorCtr="0">
            <a:noAutofit/>
          </a:bodyPr>
          <a:lstStyle>
            <a:lvl1pPr marL="0" indent="0" algn="ctr">
              <a:buNone/>
              <a:defRPr sz="400"/>
            </a:lvl1pPr>
          </a:lstStyle>
          <a:p>
            <a:r>
              <a:rPr lang="en-US" noProof="0"/>
              <a:t>Click icon to add picture</a:t>
            </a:r>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846771" y="3406743"/>
            <a:ext cx="2217507"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2" name="Text Placeholder 40">
            <a:extLst>
              <a:ext uri="{FF2B5EF4-FFF2-40B4-BE49-F238E27FC236}">
                <a16:creationId xmlns:a16="http://schemas.microsoft.com/office/drawing/2014/main" id="{C0A3825F-66E4-4D75-A32B-6A194767C07D}"/>
              </a:ext>
            </a:extLst>
          </p:cNvPr>
          <p:cNvSpPr>
            <a:spLocks noGrp="1"/>
          </p:cNvSpPr>
          <p:nvPr>
            <p:ph type="body" sz="quarter" idx="49" hasCustomPrompt="1"/>
          </p:nvPr>
        </p:nvSpPr>
        <p:spPr>
          <a:xfrm>
            <a:off x="846771" y="2996616"/>
            <a:ext cx="2217507"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47" name="Text Placeholder 40">
            <a:extLst>
              <a:ext uri="{FF2B5EF4-FFF2-40B4-BE49-F238E27FC236}">
                <a16:creationId xmlns:a16="http://schemas.microsoft.com/office/drawing/2014/main" id="{75BC95B2-2A0B-4600-8DEA-881D97FE4D91}"/>
              </a:ext>
            </a:extLst>
          </p:cNvPr>
          <p:cNvSpPr>
            <a:spLocks noGrp="1"/>
          </p:cNvSpPr>
          <p:nvPr>
            <p:ph type="body" sz="quarter" idx="52"/>
          </p:nvPr>
        </p:nvSpPr>
        <p:spPr>
          <a:xfrm>
            <a:off x="9112624" y="3406743"/>
            <a:ext cx="2297013" cy="1673518"/>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8" name="Text Placeholder 40">
            <a:extLst>
              <a:ext uri="{FF2B5EF4-FFF2-40B4-BE49-F238E27FC236}">
                <a16:creationId xmlns:a16="http://schemas.microsoft.com/office/drawing/2014/main" id="{678160C2-383A-4E7C-9882-901E9C2ACCB9}"/>
              </a:ext>
            </a:extLst>
          </p:cNvPr>
          <p:cNvSpPr>
            <a:spLocks noGrp="1"/>
          </p:cNvSpPr>
          <p:nvPr>
            <p:ph type="body" sz="quarter" idx="53" hasCustomPrompt="1"/>
          </p:nvPr>
        </p:nvSpPr>
        <p:spPr>
          <a:xfrm>
            <a:off x="9112624" y="2996616"/>
            <a:ext cx="2297013"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Edit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30530039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Imag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0" y="0"/>
            <a:ext cx="60960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1328737" y="786810"/>
            <a:ext cx="4008437" cy="1395208"/>
          </a:xfrm>
        </p:spPr>
        <p:txBody>
          <a:bodyPr lIns="0" anchor="b"/>
          <a:lstStyle/>
          <a:p>
            <a:r>
              <a:rPr lang="en-US" dirty="0"/>
              <a:t>TITLE GOES</a:t>
            </a:r>
            <a:br>
              <a:rPr lang="en-US" dirty="0"/>
            </a:br>
            <a:r>
              <a:rPr lang="en-US" dirty="0"/>
              <a:t>HERE</a:t>
            </a:r>
          </a:p>
        </p:txBody>
      </p:sp>
      <p:sp>
        <p:nvSpPr>
          <p:cNvPr id="12" name="Text Placeholder 11">
            <a:extLst>
              <a:ext uri="{FF2B5EF4-FFF2-40B4-BE49-F238E27FC236}">
                <a16:creationId xmlns:a16="http://schemas.microsoft.com/office/drawing/2014/main" id="{DA80A15A-88F2-2144-8707-F31DD26C52BD}"/>
              </a:ext>
            </a:extLst>
          </p:cNvPr>
          <p:cNvSpPr>
            <a:spLocks noGrp="1"/>
          </p:cNvSpPr>
          <p:nvPr>
            <p:ph type="body" sz="quarter" idx="11"/>
          </p:nvPr>
        </p:nvSpPr>
        <p:spPr>
          <a:xfrm>
            <a:off x="1328738" y="3019352"/>
            <a:ext cx="4008437" cy="3099153"/>
          </a:xfrm>
        </p:spPr>
        <p:txBody>
          <a:bodyPr lIns="0">
            <a:normAutofit/>
          </a:bodyPr>
          <a:lstStyle>
            <a:lvl1pPr>
              <a:lnSpc>
                <a:spcPct val="150000"/>
              </a:lnSpc>
              <a:defRPr sz="1600" spc="0">
                <a:solidFill>
                  <a:schemeClr val="tx2"/>
                </a:solidFill>
              </a:defRPr>
            </a:lvl1pPr>
            <a:lvl2pPr>
              <a:lnSpc>
                <a:spcPct val="150000"/>
              </a:lnSpc>
              <a:defRPr sz="1400" spc="0">
                <a:solidFill>
                  <a:schemeClr val="tx2"/>
                </a:solidFill>
              </a:defRPr>
            </a:lvl2pPr>
            <a:lvl3pPr>
              <a:lnSpc>
                <a:spcPct val="150000"/>
              </a:lnSpc>
              <a:defRPr sz="1200" spc="0">
                <a:solidFill>
                  <a:schemeClr val="tx2"/>
                </a:solidFill>
              </a:defRPr>
            </a:lvl3pPr>
            <a:lvl4pPr>
              <a:lnSpc>
                <a:spcPct val="150000"/>
              </a:lnSpc>
              <a:defRPr sz="1100" spc="0">
                <a:solidFill>
                  <a:schemeClr val="tx2"/>
                </a:solidFill>
              </a:defRPr>
            </a:lvl4pPr>
            <a:lvl5pPr>
              <a:lnSpc>
                <a:spcPct val="150000"/>
              </a:lnSpc>
              <a:defRPr sz="110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1328738" y="2247679"/>
            <a:ext cx="4008437"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Tree>
    <p:extLst>
      <p:ext uri="{BB962C8B-B14F-4D97-AF65-F5344CB8AC3E}">
        <p14:creationId xmlns:p14="http://schemas.microsoft.com/office/powerpoint/2010/main" val="3228793420"/>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8/2/2020</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a:t>Click icon to add picture</a:t>
            </a: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5" name="Subtitle 2">
            <a:extLst>
              <a:ext uri="{FF2B5EF4-FFF2-40B4-BE49-F238E27FC236}">
                <a16:creationId xmlns:a16="http://schemas.microsoft.com/office/drawing/2014/main" id="{07FA0C7A-BDB4-41ED-8B06-85890DD70D92}"/>
              </a:ext>
            </a:extLst>
          </p:cNvPr>
          <p:cNvSpPr>
            <a:spLocks noGrp="1"/>
          </p:cNvSpPr>
          <p:nvPr>
            <p:ph type="subTitle" idx="15"/>
          </p:nvPr>
        </p:nvSpPr>
        <p:spPr>
          <a:xfrm>
            <a:off x="838200" y="4901618"/>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25598511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4" name="Content Placeholder 3">
            <a:extLst>
              <a:ext uri="{FF2B5EF4-FFF2-40B4-BE49-F238E27FC236}">
                <a16:creationId xmlns:a16="http://schemas.microsoft.com/office/drawing/2014/main" id="{7069FC09-58F1-47E8-B7C1-B82F1844D96E}"/>
              </a:ext>
            </a:extLst>
          </p:cNvPr>
          <p:cNvSpPr>
            <a:spLocks noGrp="1"/>
          </p:cNvSpPr>
          <p:nvPr>
            <p:ph sz="half" idx="2"/>
          </p:nvPr>
        </p:nvSpPr>
        <p:spPr>
          <a:xfrm>
            <a:off x="44400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8/2/2020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17" name="Content Placeholder 3">
            <a:extLst>
              <a:ext uri="{FF2B5EF4-FFF2-40B4-BE49-F238E27FC236}">
                <a16:creationId xmlns:a16="http://schemas.microsoft.com/office/drawing/2014/main" id="{5400C05A-142B-49F8-AC8C-60DBCE7C4B58}"/>
              </a:ext>
            </a:extLst>
          </p:cNvPr>
          <p:cNvSpPr>
            <a:spLocks noGrp="1"/>
          </p:cNvSpPr>
          <p:nvPr>
            <p:ph sz="half" idx="50"/>
          </p:nvPr>
        </p:nvSpPr>
        <p:spPr>
          <a:xfrm>
            <a:off x="8041800" y="2998971"/>
            <a:ext cx="3312000" cy="2528208"/>
          </a:xfrm>
        </p:spPr>
        <p:txBody>
          <a:bodyPr>
            <a:normAutofit/>
          </a:bodyPr>
          <a:lstStyle>
            <a:lvl1pPr marL="0" indent="0">
              <a:lnSpc>
                <a:spcPct val="100000"/>
              </a:lnSpc>
              <a:spcBef>
                <a:spcPts val="600"/>
              </a:spcBef>
              <a:buNone/>
              <a:defRPr sz="1600" i="0">
                <a:solidFill>
                  <a:schemeClr val="tx2"/>
                </a:solidFill>
              </a:defRPr>
            </a:lvl1pPr>
          </a:lstStyle>
          <a:p>
            <a:pPr lvl="0"/>
            <a:r>
              <a:rPr lang="en-US" noProof="0"/>
              <a:t>Click to edit Master text styles</a:t>
            </a:r>
          </a:p>
        </p:txBody>
      </p:sp>
      <p:sp>
        <p:nvSpPr>
          <p:cNvPr id="19" name="Text Placeholder 40">
            <a:extLst>
              <a:ext uri="{FF2B5EF4-FFF2-40B4-BE49-F238E27FC236}">
                <a16:creationId xmlns:a16="http://schemas.microsoft.com/office/drawing/2014/main" id="{BA84A100-E46E-4A91-8A0C-75C717CDFB6D}"/>
              </a:ext>
            </a:extLst>
          </p:cNvPr>
          <p:cNvSpPr>
            <a:spLocks noGrp="1"/>
          </p:cNvSpPr>
          <p:nvPr>
            <p:ph type="body" sz="quarter" idx="51"/>
          </p:nvPr>
        </p:nvSpPr>
        <p:spPr>
          <a:xfrm>
            <a:off x="44400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8041800" y="2593413"/>
            <a:ext cx="3312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169732946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and Two Content">
    <p:spTree>
      <p:nvGrpSpPr>
        <p:cNvPr id="1" name=""/>
        <p:cNvGrpSpPr/>
        <p:nvPr/>
      </p:nvGrpSpPr>
      <p:grpSpPr>
        <a:xfrm>
          <a:off x="0" y="0"/>
          <a:ext cx="0" cy="0"/>
          <a:chOff x="0" y="0"/>
          <a:chExt cx="0" cy="0"/>
        </a:xfrm>
      </p:grpSpPr>
      <p:sp>
        <p:nvSpPr>
          <p:cNvPr id="46" name="Rectangle 45" descr="Brush stroke spot">
            <a:extLst>
              <a:ext uri="{FF2B5EF4-FFF2-40B4-BE49-F238E27FC236}">
                <a16:creationId xmlns:a16="http://schemas.microsoft.com/office/drawing/2014/main" id="{0A2C58D9-C10D-4BD1-98F0-5F5552601AE6}"/>
              </a:ext>
            </a:extLst>
          </p:cNvPr>
          <p:cNvSpPr/>
          <p:nvPr userDrawn="1"/>
        </p:nvSpPr>
        <p:spPr>
          <a:xfrm>
            <a:off x="442270" y="2313405"/>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2" name="Rectangle 51" descr="Brush stroke spot">
            <a:extLst>
              <a:ext uri="{FF2B5EF4-FFF2-40B4-BE49-F238E27FC236}">
                <a16:creationId xmlns:a16="http://schemas.microsoft.com/office/drawing/2014/main" id="{95045E2F-58A4-48EC-BF05-523315AB6031}"/>
              </a:ext>
            </a:extLst>
          </p:cNvPr>
          <p:cNvSpPr/>
          <p:nvPr userDrawn="1"/>
        </p:nvSpPr>
        <p:spPr>
          <a:xfrm>
            <a:off x="5747630" y="2309233"/>
            <a:ext cx="3675888" cy="17922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22682" b="-2268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046452" y="3642055"/>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8/2/2020</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8" name="Subtitle 2">
            <a:extLst>
              <a:ext uri="{FF2B5EF4-FFF2-40B4-BE49-F238E27FC236}">
                <a16:creationId xmlns:a16="http://schemas.microsoft.com/office/drawing/2014/main" id="{7C726E26-D540-424D-A785-221B0A06B9C0}"/>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046452" y="4054527"/>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1" name="Text Placeholder 40">
            <a:extLst>
              <a:ext uri="{FF2B5EF4-FFF2-40B4-BE49-F238E27FC236}">
                <a16:creationId xmlns:a16="http://schemas.microsoft.com/office/drawing/2014/main" id="{19621356-FE2C-4AEC-9E89-2CC86A230211}"/>
              </a:ext>
            </a:extLst>
          </p:cNvPr>
          <p:cNvSpPr>
            <a:spLocks noGrp="1"/>
          </p:cNvSpPr>
          <p:nvPr>
            <p:ph type="body" sz="quarter" idx="58" hasCustomPrompt="1"/>
          </p:nvPr>
        </p:nvSpPr>
        <p:spPr>
          <a:xfrm>
            <a:off x="963322" y="2599849"/>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12 345</a:t>
            </a:r>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6464798" y="3642350"/>
            <a:ext cx="4787999"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6464798" y="4054822"/>
            <a:ext cx="4788000" cy="835297"/>
          </a:xfrm>
        </p:spPr>
        <p:txBody>
          <a:bodyPr>
            <a:normAutofit/>
          </a:bodyPr>
          <a:lstStyle>
            <a:lvl1pPr marL="0" indent="0">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43" name="Text Placeholder 40">
            <a:extLst>
              <a:ext uri="{FF2B5EF4-FFF2-40B4-BE49-F238E27FC236}">
                <a16:creationId xmlns:a16="http://schemas.microsoft.com/office/drawing/2014/main" id="{B13B1E83-DF7D-4152-83F9-7A99039613F2}"/>
              </a:ext>
            </a:extLst>
          </p:cNvPr>
          <p:cNvSpPr>
            <a:spLocks noGrp="1"/>
          </p:cNvSpPr>
          <p:nvPr>
            <p:ph type="body" sz="quarter" idx="61" hasCustomPrompt="1"/>
          </p:nvPr>
        </p:nvSpPr>
        <p:spPr>
          <a:xfrm>
            <a:off x="6381668" y="2600144"/>
            <a:ext cx="4871129" cy="972000"/>
          </a:xfrm>
        </p:spPr>
        <p:txBody>
          <a:bodyPr>
            <a:noAutofit/>
          </a:bodyPr>
          <a:lstStyle>
            <a:lvl1pPr marL="0" indent="0">
              <a:lnSpc>
                <a:spcPct val="100000"/>
              </a:lnSpc>
              <a:spcBef>
                <a:spcPts val="600"/>
              </a:spcBef>
              <a:buNone/>
              <a:defRPr sz="7000" b="1" i="0">
                <a:solidFill>
                  <a:schemeClr val="tx2"/>
                </a:solidFill>
                <a:latin typeface="+mj-lt"/>
              </a:defRPr>
            </a:lvl1pPr>
            <a:lvl2pPr marL="457200" indent="0">
              <a:buNone/>
              <a:defRPr/>
            </a:lvl2pPr>
          </a:lstStyle>
          <a:p>
            <a:pPr lvl="0"/>
            <a:r>
              <a:rPr lang="en-US" noProof="0"/>
              <a:t>6 780</a:t>
            </a:r>
          </a:p>
        </p:txBody>
      </p:sp>
    </p:spTree>
    <p:extLst>
      <p:ext uri="{BB962C8B-B14F-4D97-AF65-F5344CB8AC3E}">
        <p14:creationId xmlns:p14="http://schemas.microsoft.com/office/powerpoint/2010/main" val="332934009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Number Circles">
    <p:spTree>
      <p:nvGrpSpPr>
        <p:cNvPr id="1" name=""/>
        <p:cNvGrpSpPr/>
        <p:nvPr/>
      </p:nvGrpSpPr>
      <p:grpSpPr>
        <a:xfrm>
          <a:off x="0" y="0"/>
          <a:ext cx="0" cy="0"/>
          <a:chOff x="0" y="0"/>
          <a:chExt cx="0" cy="0"/>
        </a:xfrm>
      </p:grpSpPr>
      <p:sp>
        <p:nvSpPr>
          <p:cNvPr id="18" name="Rectangle 17" descr="Brush stroke spot">
            <a:extLst>
              <a:ext uri="{FF2B5EF4-FFF2-40B4-BE49-F238E27FC236}">
                <a16:creationId xmlns:a16="http://schemas.microsoft.com/office/drawing/2014/main" id="{553AE28F-6B33-44BE-A48E-511B9E37A8E5}"/>
              </a:ext>
            </a:extLst>
          </p:cNvPr>
          <p:cNvSpPr/>
          <p:nvPr userDrawn="1"/>
        </p:nvSpPr>
        <p:spPr>
          <a:xfrm>
            <a:off x="649833" y="2266060"/>
            <a:ext cx="10597896" cy="2011680"/>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0" name="Text Placeholder 40">
            <a:extLst>
              <a:ext uri="{FF2B5EF4-FFF2-40B4-BE49-F238E27FC236}">
                <a16:creationId xmlns:a16="http://schemas.microsoft.com/office/drawing/2014/main" id="{15964389-22F6-40A0-A36E-E542607646E1}"/>
              </a:ext>
            </a:extLst>
          </p:cNvPr>
          <p:cNvSpPr>
            <a:spLocks noGrp="1"/>
          </p:cNvSpPr>
          <p:nvPr>
            <p:ph type="body" sz="quarter" idx="57"/>
          </p:nvPr>
        </p:nvSpPr>
        <p:spPr>
          <a:xfrm>
            <a:off x="1508836"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 name="Title 1">
            <a:extLst>
              <a:ext uri="{FF2B5EF4-FFF2-40B4-BE49-F238E27FC236}">
                <a16:creationId xmlns:a16="http://schemas.microsoft.com/office/drawing/2014/main" id="{ED6F3FD8-7BEB-4080-AD20-18CB6D7ECE3E}"/>
              </a:ext>
            </a:extLst>
          </p:cNvPr>
          <p:cNvSpPr>
            <a:spLocks noGrp="1"/>
          </p:cNvSpPr>
          <p:nvPr>
            <p:ph type="title" hasCustomPrompt="1"/>
          </p:nvPr>
        </p:nvSpPr>
        <p:spPr>
          <a:xfrm>
            <a:off x="838206" y="620867"/>
            <a:ext cx="10515600" cy="856343"/>
          </a:xfrm>
        </p:spPr>
        <p:txBody>
          <a:bodyPr anchor="b" anchorCtr="0"/>
          <a:lstStyle>
            <a:lvl1pPr algn="ctr">
              <a:defRPr>
                <a:solidFill>
                  <a:schemeClr val="tx1"/>
                </a:solidFill>
              </a:defRPr>
            </a:lvl1pPr>
          </a:lstStyle>
          <a:p>
            <a:r>
              <a:rPr lang="en-US" noProof="0"/>
              <a:t>CLICK TO EDIT MASTER TITLE STYLE</a:t>
            </a:r>
          </a:p>
        </p:txBody>
      </p:sp>
      <p:sp>
        <p:nvSpPr>
          <p:cNvPr id="4" name="Date Placeholder 3">
            <a:extLst>
              <a:ext uri="{FF2B5EF4-FFF2-40B4-BE49-F238E27FC236}">
                <a16:creationId xmlns:a16="http://schemas.microsoft.com/office/drawing/2014/main" id="{347BF347-570A-4D1E-AA9F-818FDB9B3F8F}"/>
              </a:ext>
            </a:extLst>
          </p:cNvPr>
          <p:cNvSpPr>
            <a:spLocks noGrp="1"/>
          </p:cNvSpPr>
          <p:nvPr>
            <p:ph type="dt" sz="half" idx="10"/>
          </p:nvPr>
        </p:nvSpPr>
        <p:spPr/>
        <p:txBody>
          <a:bodyPr/>
          <a:lstStyle/>
          <a:p>
            <a:fld id="{BCF5ACAA-C5AA-4F05-9AE1-AC245EBEF5E4}" type="datetime1">
              <a:rPr lang="en-US" noProof="0" smtClean="0"/>
              <a:t>8/2/2020</a:t>
            </a:fld>
            <a:endParaRPr lang="en-US" noProof="0" dirty="0"/>
          </a:p>
        </p:txBody>
      </p:sp>
      <p:sp>
        <p:nvSpPr>
          <p:cNvPr id="5" name="Footer Placeholder 4">
            <a:extLst>
              <a:ext uri="{FF2B5EF4-FFF2-40B4-BE49-F238E27FC236}">
                <a16:creationId xmlns:a16="http://schemas.microsoft.com/office/drawing/2014/main" id="{434DE783-5F47-47F2-85AE-C24C08C00904}"/>
              </a:ext>
            </a:extLst>
          </p:cNvPr>
          <p:cNvSpPr>
            <a:spLocks noGrp="1"/>
          </p:cNvSpPr>
          <p:nvPr>
            <p:ph type="ftr" sz="quarter" idx="11"/>
          </p:nvPr>
        </p:nvSpPr>
        <p:spPr/>
        <p:txBody>
          <a:bodyPr/>
          <a:lstStyle/>
          <a:p>
            <a:endParaRPr lang="en-US" noProof="0" dirty="0"/>
          </a:p>
        </p:txBody>
      </p:sp>
      <p:sp>
        <p:nvSpPr>
          <p:cNvPr id="6" name="Slide Number Placeholder 5">
            <a:extLst>
              <a:ext uri="{FF2B5EF4-FFF2-40B4-BE49-F238E27FC236}">
                <a16:creationId xmlns:a16="http://schemas.microsoft.com/office/drawing/2014/main" id="{AF7FE2BF-F092-4959-8655-90D829347C26}"/>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37" name="Straight Connector 36">
            <a:extLst>
              <a:ext uri="{FF2B5EF4-FFF2-40B4-BE49-F238E27FC236}">
                <a16:creationId xmlns:a16="http://schemas.microsoft.com/office/drawing/2014/main" id="{D23F3562-993B-4398-A9F0-2EB3F91CE387}"/>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41" name="Text Placeholder 40">
            <a:extLst>
              <a:ext uri="{FF2B5EF4-FFF2-40B4-BE49-F238E27FC236}">
                <a16:creationId xmlns:a16="http://schemas.microsoft.com/office/drawing/2014/main" id="{59B205DF-9BF4-48EF-8022-300C804E010A}"/>
              </a:ext>
            </a:extLst>
          </p:cNvPr>
          <p:cNvSpPr>
            <a:spLocks noGrp="1"/>
          </p:cNvSpPr>
          <p:nvPr>
            <p:ph type="body" sz="quarter" idx="48"/>
          </p:nvPr>
        </p:nvSpPr>
        <p:spPr>
          <a:xfrm>
            <a:off x="1508836"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51" name="Picture Placeholder 2">
            <a:extLst>
              <a:ext uri="{FF2B5EF4-FFF2-40B4-BE49-F238E27FC236}">
                <a16:creationId xmlns:a16="http://schemas.microsoft.com/office/drawing/2014/main" id="{EDF88690-C7C9-40D4-A61F-373255AC0C78}"/>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9" name="Text Placeholder 40">
            <a:extLst>
              <a:ext uri="{FF2B5EF4-FFF2-40B4-BE49-F238E27FC236}">
                <a16:creationId xmlns:a16="http://schemas.microsoft.com/office/drawing/2014/main" id="{DBAF7C9B-EA69-40A6-AB82-8564FEB1ADA3}"/>
              </a:ext>
            </a:extLst>
          </p:cNvPr>
          <p:cNvSpPr>
            <a:spLocks noGrp="1"/>
          </p:cNvSpPr>
          <p:nvPr>
            <p:ph type="body" sz="quarter" idx="59"/>
          </p:nvPr>
        </p:nvSpPr>
        <p:spPr>
          <a:xfrm>
            <a:off x="4716343" y="4448499"/>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40" name="Text Placeholder 40">
            <a:extLst>
              <a:ext uri="{FF2B5EF4-FFF2-40B4-BE49-F238E27FC236}">
                <a16:creationId xmlns:a16="http://schemas.microsoft.com/office/drawing/2014/main" id="{8AADAA41-DB71-4C36-9EDE-CA7E3121BDAC}"/>
              </a:ext>
            </a:extLst>
          </p:cNvPr>
          <p:cNvSpPr>
            <a:spLocks noGrp="1"/>
          </p:cNvSpPr>
          <p:nvPr>
            <p:ph type="body" sz="quarter" idx="60"/>
          </p:nvPr>
        </p:nvSpPr>
        <p:spPr>
          <a:xfrm>
            <a:off x="4716343" y="4860971"/>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3" name="Oval 2">
            <a:extLst>
              <a:ext uri="{FF2B5EF4-FFF2-40B4-BE49-F238E27FC236}">
                <a16:creationId xmlns:a16="http://schemas.microsoft.com/office/drawing/2014/main" id="{29BB331B-BB86-4BF8-B64D-10A4EA066996}"/>
              </a:ext>
            </a:extLst>
          </p:cNvPr>
          <p:cNvSpPr/>
          <p:nvPr userDrawn="1"/>
        </p:nvSpPr>
        <p:spPr>
          <a:xfrm>
            <a:off x="1892209" y="1877591"/>
            <a:ext cx="2376000" cy="23760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19" name="Oval 18">
            <a:extLst>
              <a:ext uri="{FF2B5EF4-FFF2-40B4-BE49-F238E27FC236}">
                <a16:creationId xmlns:a16="http://schemas.microsoft.com/office/drawing/2014/main" id="{E4607297-0AE5-4568-8E23-9A22E0C9047F}"/>
              </a:ext>
            </a:extLst>
          </p:cNvPr>
          <p:cNvSpPr/>
          <p:nvPr userDrawn="1"/>
        </p:nvSpPr>
        <p:spPr>
          <a:xfrm>
            <a:off x="5318591" y="2318813"/>
            <a:ext cx="1929600" cy="1929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0" name="Oval 19">
            <a:extLst>
              <a:ext uri="{FF2B5EF4-FFF2-40B4-BE49-F238E27FC236}">
                <a16:creationId xmlns:a16="http://schemas.microsoft.com/office/drawing/2014/main" id="{16AB8DAF-6AF1-4CAA-AE2D-6AD8CDCCD190}"/>
              </a:ext>
            </a:extLst>
          </p:cNvPr>
          <p:cNvSpPr/>
          <p:nvPr userDrawn="1"/>
        </p:nvSpPr>
        <p:spPr>
          <a:xfrm>
            <a:off x="8892192" y="2827701"/>
            <a:ext cx="1407600" cy="14076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2" name="Text Placeholder 40">
            <a:extLst>
              <a:ext uri="{FF2B5EF4-FFF2-40B4-BE49-F238E27FC236}">
                <a16:creationId xmlns:a16="http://schemas.microsoft.com/office/drawing/2014/main" id="{5F5CDB97-1A89-4A46-BBC6-957BE23CC68D}"/>
              </a:ext>
            </a:extLst>
          </p:cNvPr>
          <p:cNvSpPr>
            <a:spLocks noGrp="1"/>
          </p:cNvSpPr>
          <p:nvPr userDrawn="1">
            <p:ph type="body" sz="quarter" idx="61"/>
          </p:nvPr>
        </p:nvSpPr>
        <p:spPr>
          <a:xfrm>
            <a:off x="8032507" y="4448204"/>
            <a:ext cx="3132000" cy="343264"/>
          </a:xfrm>
        </p:spPr>
        <p:txBody>
          <a:bodyPr>
            <a:noAutofit/>
          </a:bodyPr>
          <a:lstStyle>
            <a:lvl1pPr marL="0" indent="0" algn="ctr">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3" name="Text Placeholder 40">
            <a:extLst>
              <a:ext uri="{FF2B5EF4-FFF2-40B4-BE49-F238E27FC236}">
                <a16:creationId xmlns:a16="http://schemas.microsoft.com/office/drawing/2014/main" id="{EE3568F2-C8B7-440C-B118-77D1EB8BA68C}"/>
              </a:ext>
            </a:extLst>
          </p:cNvPr>
          <p:cNvSpPr>
            <a:spLocks noGrp="1"/>
          </p:cNvSpPr>
          <p:nvPr userDrawn="1">
            <p:ph type="body" sz="quarter" idx="62"/>
          </p:nvPr>
        </p:nvSpPr>
        <p:spPr>
          <a:xfrm>
            <a:off x="8032507" y="4860676"/>
            <a:ext cx="3132000" cy="835297"/>
          </a:xfrm>
        </p:spPr>
        <p:txBody>
          <a:bodyPr>
            <a:normAutofit/>
          </a:bodyPr>
          <a:lstStyle>
            <a:lvl1pPr marL="0" indent="0" algn="ctr">
              <a:lnSpc>
                <a:spcPct val="100000"/>
              </a:lnSpc>
              <a:spcBef>
                <a:spcPts val="600"/>
              </a:spcBef>
              <a:buNone/>
              <a:defRPr sz="1600" i="0">
                <a:solidFill>
                  <a:schemeClr val="tx2"/>
                </a:solidFill>
              </a:defRPr>
            </a:lvl1pPr>
            <a:lvl2pPr marL="457200" indent="0">
              <a:buNone/>
              <a:defRPr/>
            </a:lvl2pPr>
          </a:lstStyle>
          <a:p>
            <a:pPr lvl="0"/>
            <a:r>
              <a:rPr lang="en-US" noProof="0"/>
              <a:t>Click to edit Master text styles</a:t>
            </a:r>
          </a:p>
        </p:txBody>
      </p:sp>
      <p:sp>
        <p:nvSpPr>
          <p:cNvPr id="28" name="Text Placeholder 40">
            <a:extLst>
              <a:ext uri="{FF2B5EF4-FFF2-40B4-BE49-F238E27FC236}">
                <a16:creationId xmlns:a16="http://schemas.microsoft.com/office/drawing/2014/main" id="{04507F51-0648-491E-AE08-5EFD71620E23}"/>
              </a:ext>
            </a:extLst>
          </p:cNvPr>
          <p:cNvSpPr>
            <a:spLocks noGrp="1"/>
          </p:cNvSpPr>
          <p:nvPr>
            <p:ph type="body" sz="quarter" idx="63" hasCustomPrompt="1"/>
          </p:nvPr>
        </p:nvSpPr>
        <p:spPr>
          <a:xfrm>
            <a:off x="2203729" y="2550122"/>
            <a:ext cx="1734798" cy="618236"/>
          </a:xfrm>
        </p:spPr>
        <p:txBody>
          <a:bodyPr>
            <a:noAutofit/>
          </a:bodyPr>
          <a:lstStyle>
            <a:lvl1pPr marL="0" indent="0" algn="ctr">
              <a:lnSpc>
                <a:spcPct val="100000"/>
              </a:lnSpc>
              <a:spcBef>
                <a:spcPts val="600"/>
              </a:spcBef>
              <a:buNone/>
              <a:defRPr sz="5000" b="1" i="0">
                <a:solidFill>
                  <a:schemeClr val="tx1"/>
                </a:solidFill>
                <a:latin typeface="+mj-lt"/>
              </a:defRPr>
            </a:lvl1pPr>
            <a:lvl2pPr marL="457200" indent="0">
              <a:buNone/>
              <a:defRPr/>
            </a:lvl2pPr>
          </a:lstStyle>
          <a:p>
            <a:pPr lvl="0"/>
            <a:r>
              <a:rPr lang="en-US" noProof="0"/>
              <a:t>$ 100</a:t>
            </a:r>
          </a:p>
        </p:txBody>
      </p:sp>
      <p:sp>
        <p:nvSpPr>
          <p:cNvPr id="29" name="Text Placeholder 40">
            <a:extLst>
              <a:ext uri="{FF2B5EF4-FFF2-40B4-BE49-F238E27FC236}">
                <a16:creationId xmlns:a16="http://schemas.microsoft.com/office/drawing/2014/main" id="{DC7D0F93-C77D-44A3-A2D1-6D8B93ADE8E2}"/>
              </a:ext>
            </a:extLst>
          </p:cNvPr>
          <p:cNvSpPr>
            <a:spLocks noGrp="1"/>
          </p:cNvSpPr>
          <p:nvPr>
            <p:ph type="body" sz="quarter" idx="64" hasCustomPrompt="1"/>
          </p:nvPr>
        </p:nvSpPr>
        <p:spPr>
          <a:xfrm>
            <a:off x="2203729" y="3175537"/>
            <a:ext cx="1734798" cy="418706"/>
          </a:xfrm>
        </p:spPr>
        <p:txBody>
          <a:bodyPr>
            <a:noAutofit/>
          </a:bodyPr>
          <a:lstStyle>
            <a:lvl1pPr marL="0" indent="0" algn="ctr">
              <a:lnSpc>
                <a:spcPct val="100000"/>
              </a:lnSpc>
              <a:spcBef>
                <a:spcPts val="600"/>
              </a:spcBef>
              <a:buNone/>
              <a:defRPr sz="2100" b="0" i="0">
                <a:solidFill>
                  <a:schemeClr val="tx2"/>
                </a:solidFill>
              </a:defRPr>
            </a:lvl1pPr>
            <a:lvl2pPr marL="457200" indent="0">
              <a:buNone/>
              <a:defRPr/>
            </a:lvl2pPr>
          </a:lstStyle>
          <a:p>
            <a:pPr lvl="0"/>
            <a:r>
              <a:rPr lang="en-US" noProof="0"/>
              <a:t>Billion</a:t>
            </a:r>
          </a:p>
        </p:txBody>
      </p:sp>
      <p:sp>
        <p:nvSpPr>
          <p:cNvPr id="32" name="Text Placeholder 40">
            <a:extLst>
              <a:ext uri="{FF2B5EF4-FFF2-40B4-BE49-F238E27FC236}">
                <a16:creationId xmlns:a16="http://schemas.microsoft.com/office/drawing/2014/main" id="{19439A71-712F-42A8-988D-A40FC79D30E3}"/>
              </a:ext>
            </a:extLst>
          </p:cNvPr>
          <p:cNvSpPr>
            <a:spLocks noGrp="1"/>
          </p:cNvSpPr>
          <p:nvPr>
            <p:ph type="body" sz="quarter" idx="65" hasCustomPrompt="1"/>
          </p:nvPr>
        </p:nvSpPr>
        <p:spPr>
          <a:xfrm>
            <a:off x="5429868" y="2755270"/>
            <a:ext cx="1734798" cy="618236"/>
          </a:xfrm>
        </p:spPr>
        <p:txBody>
          <a:bodyPr>
            <a:noAutofit/>
          </a:bodyPr>
          <a:lstStyle>
            <a:lvl1pPr marL="0" indent="0" algn="ctr">
              <a:lnSpc>
                <a:spcPct val="100000"/>
              </a:lnSpc>
              <a:spcBef>
                <a:spcPts val="600"/>
              </a:spcBef>
              <a:buNone/>
              <a:defRPr sz="4500" b="1" i="0">
                <a:solidFill>
                  <a:schemeClr val="tx1"/>
                </a:solidFill>
                <a:latin typeface="+mj-lt"/>
              </a:defRPr>
            </a:lvl1pPr>
            <a:lvl2pPr marL="457200" indent="0">
              <a:buNone/>
              <a:defRPr/>
            </a:lvl2pPr>
          </a:lstStyle>
          <a:p>
            <a:pPr lvl="0"/>
            <a:r>
              <a:rPr lang="en-US" noProof="0"/>
              <a:t>$ 50</a:t>
            </a:r>
          </a:p>
        </p:txBody>
      </p:sp>
      <p:sp>
        <p:nvSpPr>
          <p:cNvPr id="33" name="Text Placeholder 40">
            <a:extLst>
              <a:ext uri="{FF2B5EF4-FFF2-40B4-BE49-F238E27FC236}">
                <a16:creationId xmlns:a16="http://schemas.microsoft.com/office/drawing/2014/main" id="{38AE03D3-550E-413E-8DD3-5A6558981278}"/>
              </a:ext>
            </a:extLst>
          </p:cNvPr>
          <p:cNvSpPr>
            <a:spLocks noGrp="1"/>
          </p:cNvSpPr>
          <p:nvPr>
            <p:ph type="body" sz="quarter" idx="66" hasCustomPrompt="1"/>
          </p:nvPr>
        </p:nvSpPr>
        <p:spPr>
          <a:xfrm>
            <a:off x="5429868" y="3346179"/>
            <a:ext cx="1734798" cy="418706"/>
          </a:xfrm>
        </p:spPr>
        <p:txBody>
          <a:bodyPr>
            <a:noAutofit/>
          </a:bodyPr>
          <a:lstStyle>
            <a:lvl1pPr marL="0" indent="0" algn="ctr">
              <a:lnSpc>
                <a:spcPct val="100000"/>
              </a:lnSpc>
              <a:spcBef>
                <a:spcPts val="600"/>
              </a:spcBef>
              <a:buNone/>
              <a:defRPr sz="2000" b="0" i="0">
                <a:solidFill>
                  <a:schemeClr val="tx2"/>
                </a:solidFill>
              </a:defRPr>
            </a:lvl1pPr>
            <a:lvl2pPr marL="457200" indent="0">
              <a:buNone/>
              <a:defRPr/>
            </a:lvl2pPr>
          </a:lstStyle>
          <a:p>
            <a:pPr lvl="0"/>
            <a:r>
              <a:rPr lang="en-US" noProof="0"/>
              <a:t>Billion</a:t>
            </a:r>
          </a:p>
        </p:txBody>
      </p:sp>
      <p:sp>
        <p:nvSpPr>
          <p:cNvPr id="34" name="Text Placeholder 40">
            <a:extLst>
              <a:ext uri="{FF2B5EF4-FFF2-40B4-BE49-F238E27FC236}">
                <a16:creationId xmlns:a16="http://schemas.microsoft.com/office/drawing/2014/main" id="{0B0F054D-7CBD-40FB-84C5-6E37FDF0EC9C}"/>
              </a:ext>
            </a:extLst>
          </p:cNvPr>
          <p:cNvSpPr>
            <a:spLocks noGrp="1"/>
          </p:cNvSpPr>
          <p:nvPr>
            <p:ph type="body" sz="quarter" idx="67" hasCustomPrompt="1"/>
          </p:nvPr>
        </p:nvSpPr>
        <p:spPr>
          <a:xfrm>
            <a:off x="8830050" y="3060231"/>
            <a:ext cx="1529901" cy="477909"/>
          </a:xfrm>
        </p:spPr>
        <p:txBody>
          <a:bodyPr>
            <a:noAutofit/>
          </a:bodyPr>
          <a:lstStyle>
            <a:lvl1pPr marL="0" indent="0" algn="ctr">
              <a:lnSpc>
                <a:spcPct val="100000"/>
              </a:lnSpc>
              <a:spcBef>
                <a:spcPts val="600"/>
              </a:spcBef>
              <a:buNone/>
              <a:defRPr sz="4000" b="1" i="0">
                <a:solidFill>
                  <a:schemeClr val="tx1"/>
                </a:solidFill>
                <a:latin typeface="+mj-lt"/>
              </a:defRPr>
            </a:lvl1pPr>
            <a:lvl2pPr marL="457200" indent="0">
              <a:buNone/>
              <a:defRPr/>
            </a:lvl2pPr>
          </a:lstStyle>
          <a:p>
            <a:pPr lvl="0"/>
            <a:r>
              <a:rPr lang="en-US" noProof="0"/>
              <a:t>$ 25</a:t>
            </a:r>
          </a:p>
        </p:txBody>
      </p:sp>
      <p:sp>
        <p:nvSpPr>
          <p:cNvPr id="35" name="Text Placeholder 40">
            <a:extLst>
              <a:ext uri="{FF2B5EF4-FFF2-40B4-BE49-F238E27FC236}">
                <a16:creationId xmlns:a16="http://schemas.microsoft.com/office/drawing/2014/main" id="{0285840A-F59B-4DDE-A051-9BBA250A628B}"/>
              </a:ext>
            </a:extLst>
          </p:cNvPr>
          <p:cNvSpPr>
            <a:spLocks noGrp="1"/>
          </p:cNvSpPr>
          <p:nvPr>
            <p:ph type="body" sz="quarter" idx="68" hasCustomPrompt="1"/>
          </p:nvPr>
        </p:nvSpPr>
        <p:spPr>
          <a:xfrm>
            <a:off x="8830050" y="3580049"/>
            <a:ext cx="1529901" cy="418706"/>
          </a:xfrm>
        </p:spPr>
        <p:txBody>
          <a:bodyPr>
            <a:noAutofit/>
          </a:bodyPr>
          <a:lstStyle>
            <a:lvl1pPr marL="0" indent="0" algn="ctr">
              <a:lnSpc>
                <a:spcPct val="100000"/>
              </a:lnSpc>
              <a:spcBef>
                <a:spcPts val="600"/>
              </a:spcBef>
              <a:buNone/>
              <a:defRPr sz="1900" b="0" i="0">
                <a:solidFill>
                  <a:schemeClr val="tx2"/>
                </a:solidFill>
              </a:defRPr>
            </a:lvl1pPr>
            <a:lvl2pPr marL="457200" indent="0">
              <a:buNone/>
              <a:defRPr/>
            </a:lvl2pPr>
          </a:lstStyle>
          <a:p>
            <a:pPr lvl="0"/>
            <a:r>
              <a:rPr lang="en-US" noProof="0"/>
              <a:t>Billion</a:t>
            </a:r>
          </a:p>
        </p:txBody>
      </p:sp>
    </p:spTree>
    <p:extLst>
      <p:ext uri="{BB962C8B-B14F-4D97-AF65-F5344CB8AC3E}">
        <p14:creationId xmlns:p14="http://schemas.microsoft.com/office/powerpoint/2010/main" val="8793655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633656"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8/2/2020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197"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694264" y="2509005"/>
            <a:ext cx="4680000" cy="343264"/>
          </a:xfrm>
        </p:spPr>
        <p:txBody>
          <a:bodyPr>
            <a:noAutofit/>
          </a:bodyPr>
          <a:lstStyle>
            <a:lvl1pPr marL="0" indent="0">
              <a:lnSpc>
                <a:spcPct val="100000"/>
              </a:lnSpc>
              <a:spcBef>
                <a:spcPts val="600"/>
              </a:spcBef>
              <a:buNone/>
              <a:defRPr sz="2400" b="1" i="0">
                <a:solidFill>
                  <a:schemeClr val="tx1"/>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475262" y="2914563"/>
            <a:ext cx="4899002" cy="2528208"/>
          </a:xfrm>
        </p:spPr>
        <p:txBody>
          <a:bodyPr>
            <a:normAutofit/>
          </a:bodyPr>
          <a:lstStyle>
            <a:lvl1pPr marL="230400" indent="-230400">
              <a:lnSpc>
                <a:spcPct val="100000"/>
              </a:lnSpc>
              <a:spcBef>
                <a:spcPts val="600"/>
              </a:spcBef>
              <a:buClr>
                <a:srgbClr val="9D0000"/>
              </a:buClr>
              <a:buFont typeface="Arial" panose="020B0604020202020204" pitchFamily="34" charset="0"/>
              <a:buChar char="•"/>
              <a:defRPr sz="1600" i="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val="10361737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480661"/>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8/2/2020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277438"/>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solidFill>
                  <a:schemeClr val="tx2"/>
                </a:solidFill>
              </a:defRPr>
            </a:lvl1pPr>
          </a:lstStyle>
          <a:p>
            <a:r>
              <a:rPr lang="en-US" noProof="0"/>
              <a:t>Click icon to add picture</a:t>
            </a:r>
            <a:endParaRPr lang="en-US" noProof="0" dirty="0"/>
          </a:p>
        </p:txBody>
      </p:sp>
      <p:sp>
        <p:nvSpPr>
          <p:cNvPr id="13" name="Rectangle 12" descr="Brush stroke spot">
            <a:extLst>
              <a:ext uri="{FF2B5EF4-FFF2-40B4-BE49-F238E27FC236}">
                <a16:creationId xmlns:a16="http://schemas.microsoft.com/office/drawing/2014/main" id="{0CCD991D-2B03-47A2-8715-7661B26F9B95}"/>
              </a:ext>
            </a:extLst>
          </p:cNvPr>
          <p:cNvSpPr/>
          <p:nvPr userDrawn="1"/>
        </p:nvSpPr>
        <p:spPr>
          <a:xfrm>
            <a:off x="1990344" y="2075688"/>
            <a:ext cx="8211312" cy="270662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Text Placeholder 9" descr="Competitors logos quadrant">
            <a:extLst>
              <a:ext uri="{FF2B5EF4-FFF2-40B4-BE49-F238E27FC236}">
                <a16:creationId xmlns:a16="http://schemas.microsoft.com/office/drawing/2014/main" id="{7246D54D-92E6-4129-9F9B-80AD6027E5BD}"/>
              </a:ext>
            </a:extLst>
          </p:cNvPr>
          <p:cNvSpPr>
            <a:spLocks noGrp="1"/>
          </p:cNvSpPr>
          <p:nvPr>
            <p:ph type="body" sz="quarter" idx="35" hasCustomPrompt="1"/>
          </p:nvPr>
        </p:nvSpPr>
        <p:spPr>
          <a:xfrm>
            <a:off x="4731544" y="1409436"/>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Convenient</a:t>
            </a:r>
          </a:p>
        </p:txBody>
      </p:sp>
      <p:sp>
        <p:nvSpPr>
          <p:cNvPr id="17" name="Text Placeholder 9" descr="Competitors logos quadrant">
            <a:extLst>
              <a:ext uri="{FF2B5EF4-FFF2-40B4-BE49-F238E27FC236}">
                <a16:creationId xmlns:a16="http://schemas.microsoft.com/office/drawing/2014/main" id="{6DEE1C9E-9A2E-44D5-B900-58F0DC5C1526}"/>
              </a:ext>
            </a:extLst>
          </p:cNvPr>
          <p:cNvSpPr>
            <a:spLocks noGrp="1"/>
          </p:cNvSpPr>
          <p:nvPr>
            <p:ph type="body" sz="quarter" idx="36" hasCustomPrompt="1"/>
          </p:nvPr>
        </p:nvSpPr>
        <p:spPr>
          <a:xfrm>
            <a:off x="4731544" y="5690411"/>
            <a:ext cx="2728913" cy="425450"/>
          </a:xfrm>
        </p:spPr>
        <p:txBody>
          <a:bodyPr>
            <a:noAutofit/>
          </a:bodyPr>
          <a:lstStyle>
            <a:lvl1pPr marL="0" indent="0" algn="ct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Convenient</a:t>
            </a:r>
          </a:p>
        </p:txBody>
      </p:sp>
      <p:sp>
        <p:nvSpPr>
          <p:cNvPr id="18" name="Text Placeholder 9">
            <a:extLst>
              <a:ext uri="{FF2B5EF4-FFF2-40B4-BE49-F238E27FC236}">
                <a16:creationId xmlns:a16="http://schemas.microsoft.com/office/drawing/2014/main" id="{66B9A18B-0CF3-4C0A-B305-707B9A66919A}"/>
              </a:ext>
            </a:extLst>
          </p:cNvPr>
          <p:cNvSpPr>
            <a:spLocks noGrp="1"/>
          </p:cNvSpPr>
          <p:nvPr>
            <p:ph type="body" sz="quarter" idx="37" hasCustomPrompt="1"/>
          </p:nvPr>
        </p:nvSpPr>
        <p:spPr>
          <a:xfrm>
            <a:off x="839903" y="3744448"/>
            <a:ext cx="2728913" cy="425450"/>
          </a:xfrm>
        </p:spPr>
        <p:txBody>
          <a:bodyPr>
            <a:noAutofit/>
          </a:bodyPr>
          <a:lstStyle>
            <a:lvl1pPr marL="0" indent="0" algn="l">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More Expensive</a:t>
            </a:r>
          </a:p>
        </p:txBody>
      </p:sp>
      <p:sp>
        <p:nvSpPr>
          <p:cNvPr id="19" name="Text Placeholder 9" descr="Competitors logos quadrant">
            <a:extLst>
              <a:ext uri="{FF2B5EF4-FFF2-40B4-BE49-F238E27FC236}">
                <a16:creationId xmlns:a16="http://schemas.microsoft.com/office/drawing/2014/main" id="{6FE680D8-859C-4A7C-AD2D-F5FBE95F1CF9}"/>
              </a:ext>
            </a:extLst>
          </p:cNvPr>
          <p:cNvSpPr>
            <a:spLocks noGrp="1"/>
          </p:cNvSpPr>
          <p:nvPr>
            <p:ph type="body" sz="quarter" idx="38" hasCustomPrompt="1"/>
          </p:nvPr>
        </p:nvSpPr>
        <p:spPr>
          <a:xfrm>
            <a:off x="8614398" y="3744448"/>
            <a:ext cx="2728913" cy="425450"/>
          </a:xfrm>
        </p:spPr>
        <p:txBody>
          <a:bodyPr>
            <a:noAutofit/>
          </a:bodyPr>
          <a:lstStyle>
            <a:lvl1pPr marL="0" indent="0" algn="r">
              <a:buNone/>
              <a:defRPr sz="1600" i="0">
                <a:solidFill>
                  <a:schemeClr val="tx1"/>
                </a:solidFill>
              </a:defRPr>
            </a:lvl1pPr>
            <a:lvl2pPr marL="457200" indent="0" algn="ctr">
              <a:buNone/>
              <a:defRPr sz="2000" i="1">
                <a:solidFill>
                  <a:srgbClr val="36748D"/>
                </a:solidFill>
              </a:defRPr>
            </a:lvl2pPr>
            <a:lvl3pPr marL="914400" indent="0" algn="ctr">
              <a:buNone/>
              <a:defRPr sz="1800" i="1">
                <a:solidFill>
                  <a:srgbClr val="36748D"/>
                </a:solidFill>
              </a:defRPr>
            </a:lvl3pPr>
            <a:lvl4pPr marL="1371600" indent="0" algn="ctr">
              <a:buNone/>
              <a:defRPr sz="1600" i="1">
                <a:solidFill>
                  <a:srgbClr val="36748D"/>
                </a:solidFill>
              </a:defRPr>
            </a:lvl4pPr>
            <a:lvl5pPr marL="1828800" indent="0" algn="ctr">
              <a:buNone/>
              <a:defRPr sz="1600" i="1">
                <a:solidFill>
                  <a:srgbClr val="36748D"/>
                </a:solidFill>
              </a:defRPr>
            </a:lvl5pPr>
          </a:lstStyle>
          <a:p>
            <a:pPr lvl="0"/>
            <a:r>
              <a:rPr lang="en-US" noProof="0"/>
              <a:t>Less Expensive</a:t>
            </a:r>
          </a:p>
        </p:txBody>
      </p:sp>
      <p:sp>
        <p:nvSpPr>
          <p:cNvPr id="22" name="Picture Placeholder 11" descr="Competitors logos quadrant">
            <a:extLst>
              <a:ext uri="{FF2B5EF4-FFF2-40B4-BE49-F238E27FC236}">
                <a16:creationId xmlns:a16="http://schemas.microsoft.com/office/drawing/2014/main" id="{E6B6CE82-1BDF-4550-8960-7F41345BA07F}"/>
              </a:ext>
            </a:extLst>
          </p:cNvPr>
          <p:cNvSpPr>
            <a:spLocks noGrp="1"/>
          </p:cNvSpPr>
          <p:nvPr>
            <p:ph type="pic" sz="quarter" idx="39" hasCustomPrompt="1"/>
          </p:nvPr>
        </p:nvSpPr>
        <p:spPr>
          <a:xfrm>
            <a:off x="3271215" y="2622855"/>
            <a:ext cx="1772153" cy="777240"/>
          </a:xfrm>
        </p:spPr>
        <p:txBody>
          <a:bodyPr anchor="ctr" anchorCtr="0">
            <a:noAutofit/>
          </a:bodyPr>
          <a:lstStyle>
            <a:lvl1pPr marL="0" indent="0" algn="ctr">
              <a:buNone/>
              <a:defRPr sz="2000" i="0">
                <a:solidFill>
                  <a:schemeClr val="tx2"/>
                </a:solidFill>
              </a:defRPr>
            </a:lvl1pPr>
          </a:lstStyle>
          <a:p>
            <a:r>
              <a:rPr lang="en-US" noProof="0" dirty="0"/>
              <a:t>Competitor 2</a:t>
            </a:r>
          </a:p>
          <a:p>
            <a:r>
              <a:rPr lang="en-US" noProof="0" dirty="0"/>
              <a:t>Logo</a:t>
            </a:r>
          </a:p>
        </p:txBody>
      </p:sp>
      <p:sp>
        <p:nvSpPr>
          <p:cNvPr id="23" name="Picture Placeholder 11" descr="Competitors logos quadrant">
            <a:extLst>
              <a:ext uri="{FF2B5EF4-FFF2-40B4-BE49-F238E27FC236}">
                <a16:creationId xmlns:a16="http://schemas.microsoft.com/office/drawing/2014/main" id="{582E2341-B28C-43DC-9292-43E8D75A3BDD}"/>
              </a:ext>
            </a:extLst>
          </p:cNvPr>
          <p:cNvSpPr>
            <a:spLocks noGrp="1"/>
          </p:cNvSpPr>
          <p:nvPr>
            <p:ph type="pic" sz="quarter" idx="40" hasCustomPrompt="1"/>
          </p:nvPr>
        </p:nvSpPr>
        <p:spPr>
          <a:xfrm>
            <a:off x="1366167" y="2060082"/>
            <a:ext cx="1772153" cy="777240"/>
          </a:xfrm>
        </p:spPr>
        <p:txBody>
          <a:bodyPr anchor="ctr" anchorCtr="0">
            <a:noAutofit/>
          </a:bodyPr>
          <a:lstStyle>
            <a:lvl1pPr marL="0" indent="0" algn="ctr">
              <a:buNone/>
              <a:defRPr sz="2000" i="0">
                <a:solidFill>
                  <a:schemeClr val="tx2"/>
                </a:solidFill>
              </a:defRPr>
            </a:lvl1pPr>
          </a:lstStyle>
          <a:p>
            <a:r>
              <a:rPr lang="en-US" noProof="0" dirty="0"/>
              <a:t>Competitor 1</a:t>
            </a:r>
          </a:p>
          <a:p>
            <a:r>
              <a:rPr lang="en-US" noProof="0" dirty="0"/>
              <a:t>Logo</a:t>
            </a:r>
          </a:p>
        </p:txBody>
      </p:sp>
      <p:sp>
        <p:nvSpPr>
          <p:cNvPr id="24" name="Picture Placeholder 11" descr="Competitors logos quadrant">
            <a:extLst>
              <a:ext uri="{FF2B5EF4-FFF2-40B4-BE49-F238E27FC236}">
                <a16:creationId xmlns:a16="http://schemas.microsoft.com/office/drawing/2014/main" id="{B5CF88F9-58C0-4E88-8243-2E2026B3D847}"/>
              </a:ext>
            </a:extLst>
          </p:cNvPr>
          <p:cNvSpPr>
            <a:spLocks noGrp="1"/>
          </p:cNvSpPr>
          <p:nvPr>
            <p:ph type="pic" sz="quarter" idx="41" hasCustomPrompt="1"/>
          </p:nvPr>
        </p:nvSpPr>
        <p:spPr>
          <a:xfrm>
            <a:off x="1872684" y="4500968"/>
            <a:ext cx="1772153" cy="777240"/>
          </a:xfrm>
        </p:spPr>
        <p:txBody>
          <a:bodyPr anchor="ctr" anchorCtr="0">
            <a:noAutofit/>
          </a:bodyPr>
          <a:lstStyle>
            <a:lvl1pPr marL="0" indent="0" algn="ctr">
              <a:buNone/>
              <a:defRPr sz="2000" i="0">
                <a:solidFill>
                  <a:schemeClr val="tx2"/>
                </a:solidFill>
              </a:defRPr>
            </a:lvl1pPr>
          </a:lstStyle>
          <a:p>
            <a:r>
              <a:rPr lang="en-US" noProof="0" dirty="0"/>
              <a:t>Competitor 3</a:t>
            </a:r>
          </a:p>
          <a:p>
            <a:r>
              <a:rPr lang="en-US" noProof="0" dirty="0"/>
              <a:t>Logo</a:t>
            </a:r>
          </a:p>
        </p:txBody>
      </p:sp>
      <p:sp>
        <p:nvSpPr>
          <p:cNvPr id="25" name="Picture Placeholder 11" descr="Competitors logos quadrant">
            <a:extLst>
              <a:ext uri="{FF2B5EF4-FFF2-40B4-BE49-F238E27FC236}">
                <a16:creationId xmlns:a16="http://schemas.microsoft.com/office/drawing/2014/main" id="{A82EE939-4C57-4B18-8083-AFBEAFEFF3C6}"/>
              </a:ext>
            </a:extLst>
          </p:cNvPr>
          <p:cNvSpPr>
            <a:spLocks noGrp="1"/>
          </p:cNvSpPr>
          <p:nvPr>
            <p:ph type="pic" sz="quarter" idx="42" hasCustomPrompt="1"/>
          </p:nvPr>
        </p:nvSpPr>
        <p:spPr>
          <a:xfrm>
            <a:off x="6636591" y="2679507"/>
            <a:ext cx="1772153" cy="777240"/>
          </a:xfrm>
        </p:spPr>
        <p:txBody>
          <a:bodyPr anchor="ctr" anchorCtr="0">
            <a:noAutofit/>
          </a:bodyPr>
          <a:lstStyle>
            <a:lvl1pPr marL="0" indent="0" algn="ctr">
              <a:buNone/>
              <a:defRPr sz="2000" i="0">
                <a:solidFill>
                  <a:schemeClr val="tx2"/>
                </a:solidFill>
              </a:defRPr>
            </a:lvl1pPr>
          </a:lstStyle>
          <a:p>
            <a:r>
              <a:rPr lang="en-US" noProof="0" dirty="0"/>
              <a:t>Competitor 4</a:t>
            </a:r>
          </a:p>
          <a:p>
            <a:r>
              <a:rPr lang="en-US" noProof="0" dirty="0"/>
              <a:t>Logoя</a:t>
            </a:r>
          </a:p>
        </p:txBody>
      </p:sp>
      <p:sp>
        <p:nvSpPr>
          <p:cNvPr id="26" name="Picture Placeholder 11" descr="Competitors logos quadrant">
            <a:extLst>
              <a:ext uri="{FF2B5EF4-FFF2-40B4-BE49-F238E27FC236}">
                <a16:creationId xmlns:a16="http://schemas.microsoft.com/office/drawing/2014/main" id="{6F0782C9-DB20-403D-BE02-0A8B0F75EEB4}"/>
              </a:ext>
            </a:extLst>
          </p:cNvPr>
          <p:cNvSpPr>
            <a:spLocks noGrp="1"/>
          </p:cNvSpPr>
          <p:nvPr>
            <p:ph type="pic" sz="quarter" idx="43" hasCustomPrompt="1"/>
          </p:nvPr>
        </p:nvSpPr>
        <p:spPr>
          <a:xfrm>
            <a:off x="6458028" y="4605894"/>
            <a:ext cx="1772153" cy="777240"/>
          </a:xfrm>
        </p:spPr>
        <p:txBody>
          <a:bodyPr anchor="ctr" anchorCtr="0">
            <a:noAutofit/>
          </a:bodyPr>
          <a:lstStyle>
            <a:lvl1pPr marL="0" indent="0" algn="ctr">
              <a:buNone/>
              <a:defRPr sz="2000" i="0">
                <a:solidFill>
                  <a:schemeClr val="tx2"/>
                </a:solidFill>
              </a:defRPr>
            </a:lvl1pPr>
          </a:lstStyle>
          <a:p>
            <a:r>
              <a:rPr lang="en-US" noProof="0" dirty="0"/>
              <a:t>Competitor 5</a:t>
            </a:r>
          </a:p>
          <a:p>
            <a:r>
              <a:rPr lang="en-US" noProof="0" dirty="0"/>
              <a:t>Logo</a:t>
            </a:r>
          </a:p>
        </p:txBody>
      </p:sp>
      <p:sp>
        <p:nvSpPr>
          <p:cNvPr id="27" name="Picture Placeholder 11" descr="Competitors logos quadrant">
            <a:extLst>
              <a:ext uri="{FF2B5EF4-FFF2-40B4-BE49-F238E27FC236}">
                <a16:creationId xmlns:a16="http://schemas.microsoft.com/office/drawing/2014/main" id="{BD7EAF5B-32EC-4B5A-91BC-2486855FFC26}"/>
              </a:ext>
            </a:extLst>
          </p:cNvPr>
          <p:cNvSpPr>
            <a:spLocks noGrp="1"/>
          </p:cNvSpPr>
          <p:nvPr>
            <p:ph type="pic" sz="quarter" idx="44" hasCustomPrompt="1"/>
          </p:nvPr>
        </p:nvSpPr>
        <p:spPr>
          <a:xfrm>
            <a:off x="9132534" y="4368730"/>
            <a:ext cx="1772153" cy="777240"/>
          </a:xfrm>
        </p:spPr>
        <p:txBody>
          <a:bodyPr anchor="ctr" anchorCtr="0">
            <a:noAutofit/>
          </a:bodyPr>
          <a:lstStyle>
            <a:lvl1pPr marL="0" indent="0" algn="ctr">
              <a:buNone/>
              <a:defRPr sz="2000" i="0">
                <a:solidFill>
                  <a:schemeClr val="tx2"/>
                </a:solidFill>
              </a:defRPr>
            </a:lvl1pPr>
          </a:lstStyle>
          <a:p>
            <a:r>
              <a:rPr lang="en-US" noProof="0" dirty="0"/>
              <a:t>Competitor 6</a:t>
            </a:r>
          </a:p>
          <a:p>
            <a:r>
              <a:rPr lang="en-US" noProof="0" dirty="0"/>
              <a:t>Logo</a:t>
            </a:r>
          </a:p>
        </p:txBody>
      </p:sp>
      <p:sp>
        <p:nvSpPr>
          <p:cNvPr id="28" name="Picture Placeholder 14" descr="Competitors logos quadrant">
            <a:extLst>
              <a:ext uri="{FF2B5EF4-FFF2-40B4-BE49-F238E27FC236}">
                <a16:creationId xmlns:a16="http://schemas.microsoft.com/office/drawing/2014/main" id="{13F923C2-8EA1-4CAA-AD2F-96AD06CA8988}"/>
              </a:ext>
              <a:ext uri="{C183D7F6-B498-43B3-948B-1728B52AA6E4}">
                <adec:decorative xmlns:adec="http://schemas.microsoft.com/office/drawing/2017/decorative" val="0"/>
              </a:ext>
            </a:extLst>
          </p:cNvPr>
          <p:cNvSpPr>
            <a:spLocks noGrp="1"/>
          </p:cNvSpPr>
          <p:nvPr>
            <p:ph type="pic" sz="quarter" idx="45" hasCustomPrompt="1"/>
          </p:nvPr>
        </p:nvSpPr>
        <p:spPr>
          <a:xfrm>
            <a:off x="9697679" y="2082333"/>
            <a:ext cx="1207008" cy="841248"/>
          </a:xfrm>
        </p:spPr>
        <p:txBody>
          <a:bodyPr wrap="square" lIns="46800" rIns="46800" anchor="ctr" anchorCtr="0">
            <a:noAutofit/>
          </a:bodyPr>
          <a:lstStyle>
            <a:lvl1pPr marL="0" indent="0" algn="ctr">
              <a:lnSpc>
                <a:spcPct val="100000"/>
              </a:lnSpc>
              <a:buNone/>
              <a:defRPr sz="1400">
                <a:solidFill>
                  <a:schemeClr val="tx2"/>
                </a:solidFill>
              </a:defRPr>
            </a:lvl1pPr>
          </a:lstStyle>
          <a:p>
            <a:r>
              <a:rPr lang="en-US" noProof="0" dirty="0"/>
              <a:t>Your</a:t>
            </a:r>
            <a:br>
              <a:rPr lang="en-US" noProof="0" dirty="0"/>
            </a:br>
            <a:r>
              <a:rPr lang="en-US" noProof="0" dirty="0"/>
              <a:t>Restaurant </a:t>
            </a:r>
            <a:br>
              <a:rPr lang="en-US" noProof="0" dirty="0"/>
            </a:br>
            <a:r>
              <a:rPr lang="en-US" noProof="0" dirty="0"/>
              <a:t>LOGO</a:t>
            </a:r>
          </a:p>
        </p:txBody>
      </p:sp>
      <p:cxnSp>
        <p:nvCxnSpPr>
          <p:cNvPr id="29" name="Straight Arrow Connector 28" descr="Competitors logos quadrant">
            <a:extLst>
              <a:ext uri="{FF2B5EF4-FFF2-40B4-BE49-F238E27FC236}">
                <a16:creationId xmlns:a16="http://schemas.microsoft.com/office/drawing/2014/main" id="{6E38594D-B49F-47FB-AAB7-D4B848169F40}"/>
              </a:ext>
            </a:extLst>
          </p:cNvPr>
          <p:cNvCxnSpPr>
            <a:cxnSpLocks/>
          </p:cNvCxnSpPr>
          <p:nvPr userDrawn="1"/>
        </p:nvCxnSpPr>
        <p:spPr>
          <a:xfrm rot="16200000">
            <a:off x="4162045" y="3698539"/>
            <a:ext cx="3867912"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cxnSp>
        <p:nvCxnSpPr>
          <p:cNvPr id="30" name="Straight Arrow Connector 29" descr="Competitors logos quadrant">
            <a:extLst>
              <a:ext uri="{FF2B5EF4-FFF2-40B4-BE49-F238E27FC236}">
                <a16:creationId xmlns:a16="http://schemas.microsoft.com/office/drawing/2014/main" id="{9CDF9FE9-ABF5-4DE2-A545-2BF180F9F5ED}"/>
              </a:ext>
            </a:extLst>
          </p:cNvPr>
          <p:cNvCxnSpPr>
            <a:cxnSpLocks/>
          </p:cNvCxnSpPr>
          <p:nvPr userDrawn="1"/>
        </p:nvCxnSpPr>
        <p:spPr>
          <a:xfrm>
            <a:off x="943519" y="3680663"/>
            <a:ext cx="10332557" cy="0"/>
          </a:xfrm>
          <a:prstGeom prst="straightConnector1">
            <a:avLst/>
          </a:prstGeom>
          <a:ln w="25400">
            <a:solidFill>
              <a:schemeClr val="tx1"/>
            </a:solidFill>
            <a:tailEnd type="triangl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830227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hree Blocks Content">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178B7359-F8D9-49C3-9ECB-5D7928220A32}"/>
              </a:ext>
            </a:extLst>
          </p:cNvPr>
          <p:cNvSpPr/>
          <p:nvPr userDrawn="1"/>
        </p:nvSpPr>
        <p:spPr>
          <a:xfrm>
            <a:off x="940831" y="2764203"/>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9" name="Rectangle 38">
            <a:extLst>
              <a:ext uri="{FF2B5EF4-FFF2-40B4-BE49-F238E27FC236}">
                <a16:creationId xmlns:a16="http://schemas.microsoft.com/office/drawing/2014/main" id="{DD6BF640-6D98-46DC-BF66-FEB2A0511221}"/>
              </a:ext>
            </a:extLst>
          </p:cNvPr>
          <p:cNvSpPr/>
          <p:nvPr userDrawn="1"/>
        </p:nvSpPr>
        <p:spPr>
          <a:xfrm>
            <a:off x="8132936"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4" name="Rectangle 33">
            <a:extLst>
              <a:ext uri="{FF2B5EF4-FFF2-40B4-BE49-F238E27FC236}">
                <a16:creationId xmlns:a16="http://schemas.microsoft.com/office/drawing/2014/main" id="{E7397380-65CA-490B-89DE-D8D1C25E0B00}"/>
              </a:ext>
            </a:extLst>
          </p:cNvPr>
          <p:cNvSpPr/>
          <p:nvPr userDrawn="1"/>
        </p:nvSpPr>
        <p:spPr>
          <a:xfrm>
            <a:off x="4542600" y="2762391"/>
            <a:ext cx="3106800" cy="2706587"/>
          </a:xfrm>
          <a:prstGeom prst="rect">
            <a:avLst/>
          </a:prstGeom>
          <a:no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Rectangle 3">
            <a:extLst>
              <a:ext uri="{FF2B5EF4-FFF2-40B4-BE49-F238E27FC236}">
                <a16:creationId xmlns:a16="http://schemas.microsoft.com/office/drawing/2014/main" id="{75252BCA-7050-40A2-A745-BB966870609C}"/>
              </a:ext>
            </a:extLst>
          </p:cNvPr>
          <p:cNvSpPr/>
          <p:nvPr userDrawn="1"/>
        </p:nvSpPr>
        <p:spPr>
          <a:xfrm>
            <a:off x="940831" y="1953987"/>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8/2/2020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8" name="Text Placeholder 12">
            <a:extLst>
              <a:ext uri="{FF2B5EF4-FFF2-40B4-BE49-F238E27FC236}">
                <a16:creationId xmlns:a16="http://schemas.microsoft.com/office/drawing/2014/main" id="{C28E9701-34F1-4219-ACE1-7000B0AE2CD4}"/>
              </a:ext>
            </a:extLst>
          </p:cNvPr>
          <p:cNvSpPr>
            <a:spLocks noGrp="1"/>
          </p:cNvSpPr>
          <p:nvPr>
            <p:ph type="body" sz="quarter" idx="15"/>
          </p:nvPr>
        </p:nvSpPr>
        <p:spPr>
          <a:xfrm>
            <a:off x="940509" y="2871230"/>
            <a:ext cx="3106800" cy="2599560"/>
          </a:xfrm>
        </p:spPr>
        <p:txBody>
          <a:bodyPr>
            <a:normAutofit/>
          </a:bodyPr>
          <a:lstStyle>
            <a:lvl1pPr marL="180000" indent="-180000">
              <a:lnSpc>
                <a:spcPct val="100000"/>
              </a:lnSpc>
              <a:buClr>
                <a:srgbClr val="9D0000"/>
              </a:buClr>
              <a:defRPr sz="1400" i="0">
                <a:solidFill>
                  <a:schemeClr val="tx2"/>
                </a:solidFill>
              </a:defRPr>
            </a:lvl1pPr>
            <a:lvl2pPr marL="180000" indent="-180000">
              <a:lnSpc>
                <a:spcPct val="100000"/>
              </a:lnSpc>
              <a:buClr>
                <a:srgbClr val="9D0000"/>
              </a:buClr>
              <a:defRPr sz="1400" i="0">
                <a:solidFill>
                  <a:schemeClr val="tx2"/>
                </a:solidFill>
              </a:defRPr>
            </a:lvl2pPr>
            <a:lvl3pPr marL="180000" indent="-180000">
              <a:lnSpc>
                <a:spcPct val="100000"/>
              </a:lnSpc>
              <a:buClr>
                <a:srgbClr val="9D0000"/>
              </a:buClr>
              <a:defRPr sz="1400" i="0">
                <a:solidFill>
                  <a:schemeClr val="tx2"/>
                </a:solidFill>
              </a:defRPr>
            </a:lvl3pPr>
            <a:lvl4pPr marL="180000" indent="-180000">
              <a:lnSpc>
                <a:spcPct val="100000"/>
              </a:lnSpc>
              <a:buClr>
                <a:srgbClr val="9D0000"/>
              </a:buClr>
              <a:defRPr sz="1400" i="0">
                <a:solidFill>
                  <a:schemeClr val="tx2"/>
                </a:solidFill>
              </a:defRPr>
            </a:lvl4pPr>
            <a:lvl5pPr marL="180000" indent="-180000">
              <a:lnSpc>
                <a:spcPct val="100000"/>
              </a:lnSpc>
              <a:buClr>
                <a:srgbClr val="9D0000"/>
              </a:buClr>
              <a:defRPr sz="1400" i="0">
                <a:solidFill>
                  <a:schemeClr val="tx2"/>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9" name="Text Placeholder 3">
            <a:extLst>
              <a:ext uri="{FF2B5EF4-FFF2-40B4-BE49-F238E27FC236}">
                <a16:creationId xmlns:a16="http://schemas.microsoft.com/office/drawing/2014/main" id="{415564D0-8659-4746-BD61-2022D5A1571C}"/>
              </a:ext>
            </a:extLst>
          </p:cNvPr>
          <p:cNvSpPr>
            <a:spLocks noGrp="1"/>
          </p:cNvSpPr>
          <p:nvPr>
            <p:ph type="body" sz="half" idx="34" hasCustomPrompt="1"/>
          </p:nvPr>
        </p:nvSpPr>
        <p:spPr>
          <a:xfrm>
            <a:off x="1141089"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22" name="Subtitle 2">
            <a:extLst>
              <a:ext uri="{FF2B5EF4-FFF2-40B4-BE49-F238E27FC236}">
                <a16:creationId xmlns:a16="http://schemas.microsoft.com/office/drawing/2014/main" id="{322C9944-3681-441A-BDB1-D9901BE86251}"/>
              </a:ext>
            </a:extLst>
          </p:cNvPr>
          <p:cNvSpPr>
            <a:spLocks noGrp="1"/>
          </p:cNvSpPr>
          <p:nvPr>
            <p:ph type="subTitle" idx="1" hasCustomPrompt="1"/>
          </p:nvPr>
        </p:nvSpPr>
        <p:spPr>
          <a:xfrm>
            <a:off x="1140273" y="2433516"/>
            <a:ext cx="2907035" cy="251428"/>
          </a:xfrm>
        </p:spPr>
        <p:txBody>
          <a:bodyPr>
            <a:normAutofit/>
          </a:bodyPr>
          <a:lstStyle>
            <a:lvl1pPr marL="0" indent="0" algn="l">
              <a:buNone/>
              <a:defRPr sz="16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text</a:t>
            </a:r>
          </a:p>
        </p:txBody>
      </p:sp>
      <p:sp>
        <p:nvSpPr>
          <p:cNvPr id="30" name="Rectangle 29">
            <a:extLst>
              <a:ext uri="{FF2B5EF4-FFF2-40B4-BE49-F238E27FC236}">
                <a16:creationId xmlns:a16="http://schemas.microsoft.com/office/drawing/2014/main" id="{FB03FB91-2842-4B1B-8AE9-E9D1FF269D35}"/>
              </a:ext>
            </a:extLst>
          </p:cNvPr>
          <p:cNvSpPr/>
          <p:nvPr userDrawn="1"/>
        </p:nvSpPr>
        <p:spPr>
          <a:xfrm>
            <a:off x="4542600"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1" name="Text Placeholder 12">
            <a:extLst>
              <a:ext uri="{FF2B5EF4-FFF2-40B4-BE49-F238E27FC236}">
                <a16:creationId xmlns:a16="http://schemas.microsoft.com/office/drawing/2014/main" id="{9616E1B6-498C-460B-AB62-AF81D52C4493}"/>
              </a:ext>
            </a:extLst>
          </p:cNvPr>
          <p:cNvSpPr>
            <a:spLocks noGrp="1"/>
          </p:cNvSpPr>
          <p:nvPr>
            <p:ph type="body" sz="quarter" idx="57"/>
          </p:nvPr>
        </p:nvSpPr>
        <p:spPr>
          <a:xfrm>
            <a:off x="4542278"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35" name="Rectangle 34">
            <a:extLst>
              <a:ext uri="{FF2B5EF4-FFF2-40B4-BE49-F238E27FC236}">
                <a16:creationId xmlns:a16="http://schemas.microsoft.com/office/drawing/2014/main" id="{5C441323-C1A6-4BDC-AC0A-1EFAFD9BB852}"/>
              </a:ext>
            </a:extLst>
          </p:cNvPr>
          <p:cNvSpPr/>
          <p:nvPr userDrawn="1"/>
        </p:nvSpPr>
        <p:spPr>
          <a:xfrm>
            <a:off x="8132936" y="1952175"/>
            <a:ext cx="3106800" cy="841205"/>
          </a:xfrm>
          <a:prstGeom prst="rect">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36" name="Text Placeholder 12">
            <a:extLst>
              <a:ext uri="{FF2B5EF4-FFF2-40B4-BE49-F238E27FC236}">
                <a16:creationId xmlns:a16="http://schemas.microsoft.com/office/drawing/2014/main" id="{BDD3F4DF-AE9A-4210-B425-69CEFF021075}"/>
              </a:ext>
            </a:extLst>
          </p:cNvPr>
          <p:cNvSpPr>
            <a:spLocks noGrp="1"/>
          </p:cNvSpPr>
          <p:nvPr>
            <p:ph type="body" sz="quarter" idx="59"/>
          </p:nvPr>
        </p:nvSpPr>
        <p:spPr>
          <a:xfrm>
            <a:off x="8132614" y="2869418"/>
            <a:ext cx="3106800" cy="2599560"/>
          </a:xfrm>
        </p:spPr>
        <p:txBody>
          <a:bodyPr>
            <a:normAutofit/>
          </a:bodyPr>
          <a:lstStyle>
            <a:lvl1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1pPr>
            <a:lvl2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2pPr>
            <a:lvl3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3pPr>
            <a:lvl4pPr marL="180000" indent="-180000" algn="l" defTabSz="914400" rtl="0" eaLnBrk="1" latinLnBrk="0" hangingPunct="1">
              <a:lnSpc>
                <a:spcPct val="100000"/>
              </a:lnSpc>
              <a:buClr>
                <a:srgbClr val="9D0000"/>
              </a:buClr>
              <a:buFont typeface="Arial" panose="020B0604020202020204" pitchFamily="34" charset="0"/>
              <a:buChar char="•"/>
              <a:defRPr lang="en-US" sz="1400" i="0" kern="1200" dirty="0" smtClean="0">
                <a:solidFill>
                  <a:schemeClr val="tx2"/>
                </a:solidFill>
                <a:latin typeface="+mn-lt"/>
                <a:ea typeface="+mn-ea"/>
                <a:cs typeface="+mn-cs"/>
              </a:defRPr>
            </a:lvl4pPr>
            <a:lvl5pPr marL="180000" indent="-180000" algn="l" defTabSz="914400" rtl="0" eaLnBrk="1" latinLnBrk="0" hangingPunct="1">
              <a:lnSpc>
                <a:spcPct val="100000"/>
              </a:lnSpc>
              <a:buClr>
                <a:srgbClr val="9D0000"/>
              </a:buClr>
              <a:buFont typeface="Arial" panose="020B0604020202020204" pitchFamily="34" charset="0"/>
              <a:buChar char="•"/>
              <a:defRPr lang="ru-RU" sz="1400" i="0" kern="1200" dirty="0">
                <a:solidFill>
                  <a:schemeClr val="tx2"/>
                </a:solidFill>
                <a:latin typeface="+mn-lt"/>
                <a:ea typeface="+mn-ea"/>
                <a:cs typeface="+mn-cs"/>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3" name="Text Placeholder 3">
            <a:extLst>
              <a:ext uri="{FF2B5EF4-FFF2-40B4-BE49-F238E27FC236}">
                <a16:creationId xmlns:a16="http://schemas.microsoft.com/office/drawing/2014/main" id="{DE83707A-ED46-4701-A2DF-CAF67EC69C0D}"/>
              </a:ext>
            </a:extLst>
          </p:cNvPr>
          <p:cNvSpPr>
            <a:spLocks noGrp="1"/>
          </p:cNvSpPr>
          <p:nvPr>
            <p:ph type="body" sz="half" idx="60" hasCustomPrompt="1"/>
          </p:nvPr>
        </p:nvSpPr>
        <p:spPr>
          <a:xfrm>
            <a:off x="474236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5" name="Text Placeholder 3">
            <a:extLst>
              <a:ext uri="{FF2B5EF4-FFF2-40B4-BE49-F238E27FC236}">
                <a16:creationId xmlns:a16="http://schemas.microsoft.com/office/drawing/2014/main" id="{79E3F99B-4600-4E33-94D7-64D008878A7E}"/>
              </a:ext>
            </a:extLst>
          </p:cNvPr>
          <p:cNvSpPr>
            <a:spLocks noGrp="1"/>
          </p:cNvSpPr>
          <p:nvPr>
            <p:ph type="body" sz="half" idx="61" hasCustomPrompt="1"/>
          </p:nvPr>
        </p:nvSpPr>
        <p:spPr>
          <a:xfrm>
            <a:off x="8333194" y="2123251"/>
            <a:ext cx="2906220" cy="400978"/>
          </a:xfrm>
        </p:spPr>
        <p:txBody>
          <a:bodyPr>
            <a:normAutofit/>
          </a:bodyPr>
          <a:lstStyle>
            <a:lvl1pPr marL="0" indent="0" algn="l">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2" name="Text Placeholder 11">
            <a:extLst>
              <a:ext uri="{FF2B5EF4-FFF2-40B4-BE49-F238E27FC236}">
                <a16:creationId xmlns:a16="http://schemas.microsoft.com/office/drawing/2014/main" id="{1C632C55-1D14-4AE5-91FB-49DA76045810}"/>
              </a:ext>
            </a:extLst>
          </p:cNvPr>
          <p:cNvSpPr>
            <a:spLocks noGrp="1"/>
          </p:cNvSpPr>
          <p:nvPr>
            <p:ph type="body" sz="quarter" idx="62" hasCustomPrompt="1"/>
          </p:nvPr>
        </p:nvSpPr>
        <p:spPr>
          <a:xfrm>
            <a:off x="474236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
        <p:nvSpPr>
          <p:cNvPr id="46" name="Text Placeholder 11">
            <a:extLst>
              <a:ext uri="{FF2B5EF4-FFF2-40B4-BE49-F238E27FC236}">
                <a16:creationId xmlns:a16="http://schemas.microsoft.com/office/drawing/2014/main" id="{52665BC8-C66B-455F-8D42-C0B89951FC6B}"/>
              </a:ext>
            </a:extLst>
          </p:cNvPr>
          <p:cNvSpPr>
            <a:spLocks noGrp="1"/>
          </p:cNvSpPr>
          <p:nvPr>
            <p:ph type="body" sz="quarter" idx="63" hasCustomPrompt="1"/>
          </p:nvPr>
        </p:nvSpPr>
        <p:spPr>
          <a:xfrm>
            <a:off x="8333194" y="2432944"/>
            <a:ext cx="2919600" cy="252000"/>
          </a:xfrm>
        </p:spPr>
        <p:txBody>
          <a:bodyPr>
            <a:noAutofit/>
          </a:bodyPr>
          <a:lstStyle>
            <a:lvl1pPr marL="0" indent="0">
              <a:buNone/>
              <a:defRPr lang="en-US" sz="1600" i="0" kern="1200" dirty="0" smtClean="0">
                <a:solidFill>
                  <a:schemeClr val="tx2"/>
                </a:solidFill>
                <a:latin typeface="+mn-lt"/>
                <a:ea typeface="+mn-ea"/>
                <a:cs typeface="+mn-cs"/>
              </a:defRPr>
            </a:lvl1pPr>
            <a:lvl2pPr>
              <a:defRPr lang="en-US" sz="1600" i="1" kern="1200" dirty="0" smtClean="0">
                <a:solidFill>
                  <a:srgbClr val="8D6347"/>
                </a:solidFill>
                <a:latin typeface="+mn-lt"/>
                <a:ea typeface="+mn-ea"/>
                <a:cs typeface="+mn-cs"/>
              </a:defRPr>
            </a:lvl2pPr>
            <a:lvl3pPr>
              <a:defRPr lang="en-US" sz="1600" i="1" kern="1200" dirty="0" smtClean="0">
                <a:solidFill>
                  <a:srgbClr val="8D6347"/>
                </a:solidFill>
                <a:latin typeface="+mn-lt"/>
                <a:ea typeface="+mn-ea"/>
                <a:cs typeface="+mn-cs"/>
              </a:defRPr>
            </a:lvl3pPr>
            <a:lvl4pPr>
              <a:defRPr lang="en-US" sz="1600" i="1" kern="1200" dirty="0" smtClean="0">
                <a:solidFill>
                  <a:srgbClr val="8D6347"/>
                </a:solidFill>
                <a:latin typeface="+mn-lt"/>
                <a:ea typeface="+mn-ea"/>
                <a:cs typeface="+mn-cs"/>
              </a:defRPr>
            </a:lvl4pPr>
            <a:lvl5pPr>
              <a:defRPr lang="ru-RU" sz="1600" i="1" kern="1200" dirty="0">
                <a:solidFill>
                  <a:srgbClr val="8D6347"/>
                </a:solidFill>
                <a:latin typeface="+mn-lt"/>
                <a:ea typeface="+mn-ea"/>
                <a:cs typeface="+mn-cs"/>
              </a:defRPr>
            </a:lvl5pPr>
          </a:lstStyle>
          <a:p>
            <a:pPr lvl="0"/>
            <a:r>
              <a:rPr lang="en-US" noProof="0"/>
              <a:t>Click to Edit Master text</a:t>
            </a:r>
          </a:p>
        </p:txBody>
      </p:sp>
    </p:spTree>
    <p:extLst>
      <p:ext uri="{BB962C8B-B14F-4D97-AF65-F5344CB8AC3E}">
        <p14:creationId xmlns:p14="http://schemas.microsoft.com/office/powerpoint/2010/main" val="220333067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mparison with Log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8382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a:t>Click to edit Master text styles</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8/2/2020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Text Placeholder 40">
            <a:extLst>
              <a:ext uri="{FF2B5EF4-FFF2-40B4-BE49-F238E27FC236}">
                <a16:creationId xmlns:a16="http://schemas.microsoft.com/office/drawing/2014/main" id="{2E228B39-E69E-4928-A3B9-E0820CF9C197}"/>
              </a:ext>
            </a:extLst>
          </p:cNvPr>
          <p:cNvSpPr>
            <a:spLocks noGrp="1"/>
          </p:cNvSpPr>
          <p:nvPr>
            <p:ph type="body" sz="quarter" idx="49"/>
          </p:nvPr>
        </p:nvSpPr>
        <p:spPr>
          <a:xfrm>
            <a:off x="8382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a:t>Click to edit Master text styles</a:t>
            </a:r>
          </a:p>
        </p:txBody>
      </p:sp>
      <p:sp>
        <p:nvSpPr>
          <p:cNvPr id="20" name="Text Placeholder 40">
            <a:extLst>
              <a:ext uri="{FF2B5EF4-FFF2-40B4-BE49-F238E27FC236}">
                <a16:creationId xmlns:a16="http://schemas.microsoft.com/office/drawing/2014/main" id="{DB13281D-9A7C-4ED9-86E0-B903E8AE724B}"/>
              </a:ext>
            </a:extLst>
          </p:cNvPr>
          <p:cNvSpPr>
            <a:spLocks noGrp="1"/>
          </p:cNvSpPr>
          <p:nvPr>
            <p:ph type="body" sz="quarter" idx="52"/>
          </p:nvPr>
        </p:nvSpPr>
        <p:spPr>
          <a:xfrm>
            <a:off x="6133806" y="1893552"/>
            <a:ext cx="5220000" cy="343264"/>
          </a:xfrm>
        </p:spPr>
        <p:txBody>
          <a:bodyPr>
            <a:noAutofit/>
          </a:bodyPr>
          <a:lstStyle>
            <a:lvl1pPr marL="0" indent="0">
              <a:lnSpc>
                <a:spcPct val="100000"/>
              </a:lnSpc>
              <a:spcBef>
                <a:spcPts val="600"/>
              </a:spcBef>
              <a:buNone/>
              <a:defRPr sz="2400" b="1" i="0">
                <a:solidFill>
                  <a:srgbClr val="9D0000"/>
                </a:solidFill>
                <a:latin typeface="+mj-lt"/>
              </a:defRPr>
            </a:lvl1pPr>
            <a:lvl2pPr marL="457200" indent="0">
              <a:buNone/>
              <a:defRPr/>
            </a:lvl2pPr>
          </a:lstStyle>
          <a:p>
            <a:pPr lvl="0"/>
            <a:r>
              <a:rPr lang="en-US" noProof="0"/>
              <a:t>Click to edit Master text styles</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6" name="Content Placeholder 2">
            <a:extLst>
              <a:ext uri="{FF2B5EF4-FFF2-40B4-BE49-F238E27FC236}">
                <a16:creationId xmlns:a16="http://schemas.microsoft.com/office/drawing/2014/main" id="{609833F7-F057-48CB-9D76-2CA2BC07E553}"/>
              </a:ext>
            </a:extLst>
          </p:cNvPr>
          <p:cNvSpPr>
            <a:spLocks noGrp="1"/>
          </p:cNvSpPr>
          <p:nvPr>
            <p:ph sz="half" idx="57"/>
          </p:nvPr>
        </p:nvSpPr>
        <p:spPr>
          <a:xfrm>
            <a:off x="6133806" y="2299110"/>
            <a:ext cx="5220000" cy="3267502"/>
          </a:xfrm>
        </p:spPr>
        <p:txBody>
          <a:bodyPr>
            <a:normAutofit/>
          </a:bodyPr>
          <a:lstStyle>
            <a:lvl1pPr marL="0" indent="0">
              <a:lnSpc>
                <a:spcPct val="100000"/>
              </a:lnSpc>
              <a:spcBef>
                <a:spcPts val="600"/>
              </a:spcBef>
              <a:buClr>
                <a:srgbClr val="9D0000"/>
              </a:buClr>
              <a:buFont typeface="Arial" panose="020B0604020202020204" pitchFamily="34" charset="0"/>
              <a:buNone/>
              <a:defRPr sz="1600" i="0">
                <a:solidFill>
                  <a:schemeClr val="tx2"/>
                </a:solidFill>
              </a:defRPr>
            </a:lvl1pPr>
          </a:lstStyle>
          <a:p>
            <a:pPr lvl="0"/>
            <a:r>
              <a:rPr lang="en-US" noProof="0"/>
              <a:t>Click to edit Master text styles</a:t>
            </a:r>
          </a:p>
        </p:txBody>
      </p:sp>
    </p:spTree>
    <p:extLst>
      <p:ext uri="{BB962C8B-B14F-4D97-AF65-F5344CB8AC3E}">
        <p14:creationId xmlns:p14="http://schemas.microsoft.com/office/powerpoint/2010/main" val="2813421466"/>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42" name="Rectangle 41" descr="Brush stroke spot">
            <a:extLst>
              <a:ext uri="{FF2B5EF4-FFF2-40B4-BE49-F238E27FC236}">
                <a16:creationId xmlns:a16="http://schemas.microsoft.com/office/drawing/2014/main" id="{5E9B7E8C-EA81-4F11-B6B4-4C6D0883E361}"/>
              </a:ext>
            </a:extLst>
          </p:cNvPr>
          <p:cNvSpPr/>
          <p:nvPr userDrawn="1"/>
        </p:nvSpPr>
        <p:spPr>
          <a:xfrm>
            <a:off x="0" y="2554816"/>
            <a:ext cx="12192000" cy="10332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2613" t="-436" r="-2613"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49" name="Straight Connector 48">
            <a:extLst>
              <a:ext uri="{FF2B5EF4-FFF2-40B4-BE49-F238E27FC236}">
                <a16:creationId xmlns:a16="http://schemas.microsoft.com/office/drawing/2014/main" id="{A22D2062-91DE-4F9D-8979-5E7B70BB4D5C}"/>
              </a:ext>
            </a:extLst>
          </p:cNvPr>
          <p:cNvCxnSpPr/>
          <p:nvPr userDrawn="1"/>
        </p:nvCxnSpPr>
        <p:spPr>
          <a:xfrm>
            <a:off x="1430172" y="3058752"/>
            <a:ext cx="8868258"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46" name="Oval 45">
            <a:extLst>
              <a:ext uri="{FF2B5EF4-FFF2-40B4-BE49-F238E27FC236}">
                <a16:creationId xmlns:a16="http://schemas.microsoft.com/office/drawing/2014/main" id="{4EB635A0-8647-462E-8EFA-7972F5298BA4}"/>
              </a:ext>
            </a:extLst>
          </p:cNvPr>
          <p:cNvSpPr/>
          <p:nvPr userDrawn="1"/>
        </p:nvSpPr>
        <p:spPr>
          <a:xfrm>
            <a:off x="7728076"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7" name="Oval 46">
            <a:extLst>
              <a:ext uri="{FF2B5EF4-FFF2-40B4-BE49-F238E27FC236}">
                <a16:creationId xmlns:a16="http://schemas.microsoft.com/office/drawing/2014/main" id="{85070A80-8F0E-4B18-B219-F60856841BC5}"/>
              </a:ext>
            </a:extLst>
          </p:cNvPr>
          <p:cNvSpPr/>
          <p:nvPr userDrawn="1"/>
        </p:nvSpPr>
        <p:spPr>
          <a:xfrm>
            <a:off x="5541531"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8" name="Oval 47">
            <a:extLst>
              <a:ext uri="{FF2B5EF4-FFF2-40B4-BE49-F238E27FC236}">
                <a16:creationId xmlns:a16="http://schemas.microsoft.com/office/drawing/2014/main" id="{ECAA45C4-93C9-4DB5-B9C6-4767D32E7D4F}"/>
              </a:ext>
            </a:extLst>
          </p:cNvPr>
          <p:cNvSpPr/>
          <p:nvPr userDrawn="1"/>
        </p:nvSpPr>
        <p:spPr>
          <a:xfrm>
            <a:off x="3354987"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5" name="Oval 44">
            <a:extLst>
              <a:ext uri="{FF2B5EF4-FFF2-40B4-BE49-F238E27FC236}">
                <a16:creationId xmlns:a16="http://schemas.microsoft.com/office/drawing/2014/main" id="{E5C9AF58-99E9-4922-BA5A-693C45628310}"/>
              </a:ext>
            </a:extLst>
          </p:cNvPr>
          <p:cNvSpPr/>
          <p:nvPr userDrawn="1"/>
        </p:nvSpPr>
        <p:spPr>
          <a:xfrm>
            <a:off x="9914620"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3" name="Oval 42">
            <a:extLst>
              <a:ext uri="{FF2B5EF4-FFF2-40B4-BE49-F238E27FC236}">
                <a16:creationId xmlns:a16="http://schemas.microsoft.com/office/drawing/2014/main" id="{71CAE0A3-2A25-4785-8E62-7CAA552DB48C}"/>
              </a:ext>
            </a:extLst>
          </p:cNvPr>
          <p:cNvSpPr/>
          <p:nvPr userDrawn="1"/>
        </p:nvSpPr>
        <p:spPr>
          <a:xfrm>
            <a:off x="1168442" y="2515014"/>
            <a:ext cx="1105200" cy="11052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8/2/2020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5" name="Text Placeholder 3">
            <a:extLst>
              <a:ext uri="{FF2B5EF4-FFF2-40B4-BE49-F238E27FC236}">
                <a16:creationId xmlns:a16="http://schemas.microsoft.com/office/drawing/2014/main" id="{EE24F90E-9639-47BA-B2B5-44308E98E5FF}"/>
              </a:ext>
            </a:extLst>
          </p:cNvPr>
          <p:cNvSpPr>
            <a:spLocks noGrp="1"/>
          </p:cNvSpPr>
          <p:nvPr>
            <p:ph type="body" sz="half" idx="2"/>
          </p:nvPr>
        </p:nvSpPr>
        <p:spPr>
          <a:xfrm>
            <a:off x="859129"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7" name="Text Placeholder 3">
            <a:extLst>
              <a:ext uri="{FF2B5EF4-FFF2-40B4-BE49-F238E27FC236}">
                <a16:creationId xmlns:a16="http://schemas.microsoft.com/office/drawing/2014/main" id="{80E9425A-8D87-4F85-AA5A-B875BC11159E}"/>
              </a:ext>
            </a:extLst>
          </p:cNvPr>
          <p:cNvSpPr>
            <a:spLocks noGrp="1"/>
          </p:cNvSpPr>
          <p:nvPr>
            <p:ph type="body" sz="half" idx="34" hasCustomPrompt="1"/>
          </p:nvPr>
        </p:nvSpPr>
        <p:spPr>
          <a:xfrm>
            <a:off x="859128"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8" name="Text Placeholder 3">
            <a:extLst>
              <a:ext uri="{FF2B5EF4-FFF2-40B4-BE49-F238E27FC236}">
                <a16:creationId xmlns:a16="http://schemas.microsoft.com/office/drawing/2014/main" id="{AAC62CEF-A7CC-4E5C-8E98-48ACBCE01C9F}"/>
              </a:ext>
            </a:extLst>
          </p:cNvPr>
          <p:cNvSpPr>
            <a:spLocks noGrp="1"/>
          </p:cNvSpPr>
          <p:nvPr>
            <p:ph type="body" sz="half" idx="42" hasCustomPrompt="1"/>
          </p:nvPr>
        </p:nvSpPr>
        <p:spPr>
          <a:xfrm>
            <a:off x="1167830"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19" name="Text Placeholder 3">
            <a:extLst>
              <a:ext uri="{FF2B5EF4-FFF2-40B4-BE49-F238E27FC236}">
                <a16:creationId xmlns:a16="http://schemas.microsoft.com/office/drawing/2014/main" id="{809AFEDE-B5E4-4DBC-BBB4-A12825A2C863}"/>
              </a:ext>
            </a:extLst>
          </p:cNvPr>
          <p:cNvSpPr>
            <a:spLocks noGrp="1"/>
          </p:cNvSpPr>
          <p:nvPr>
            <p:ph type="body" sz="half" idx="43" hasCustomPrompt="1"/>
          </p:nvPr>
        </p:nvSpPr>
        <p:spPr>
          <a:xfrm>
            <a:off x="1167830"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3" name="Text Placeholder 3">
            <a:extLst>
              <a:ext uri="{FF2B5EF4-FFF2-40B4-BE49-F238E27FC236}">
                <a16:creationId xmlns:a16="http://schemas.microsoft.com/office/drawing/2014/main" id="{C655C2FA-4FE8-4A41-80BA-4F216DED3B33}"/>
              </a:ext>
            </a:extLst>
          </p:cNvPr>
          <p:cNvSpPr>
            <a:spLocks noGrp="1"/>
          </p:cNvSpPr>
          <p:nvPr>
            <p:ph type="body" sz="half" idx="48" hasCustomPrompt="1"/>
          </p:nvPr>
        </p:nvSpPr>
        <p:spPr>
          <a:xfrm>
            <a:off x="9914008" y="2827850"/>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4" name="Text Placeholder 3">
            <a:extLst>
              <a:ext uri="{FF2B5EF4-FFF2-40B4-BE49-F238E27FC236}">
                <a16:creationId xmlns:a16="http://schemas.microsoft.com/office/drawing/2014/main" id="{EF847E62-5CE2-45BE-A885-8D6CB5A97161}"/>
              </a:ext>
            </a:extLst>
          </p:cNvPr>
          <p:cNvSpPr>
            <a:spLocks noGrp="1"/>
          </p:cNvSpPr>
          <p:nvPr>
            <p:ph type="body" sz="half" idx="49" hasCustomPrompt="1"/>
          </p:nvPr>
        </p:nvSpPr>
        <p:spPr>
          <a:xfrm>
            <a:off x="9914008" y="3070763"/>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6" name="Text Placeholder 3">
            <a:extLst>
              <a:ext uri="{FF2B5EF4-FFF2-40B4-BE49-F238E27FC236}">
                <a16:creationId xmlns:a16="http://schemas.microsoft.com/office/drawing/2014/main" id="{E9700CBF-AC90-4C6B-B28B-6070D7F4D171}"/>
              </a:ext>
            </a:extLst>
          </p:cNvPr>
          <p:cNvSpPr>
            <a:spLocks noGrp="1"/>
          </p:cNvSpPr>
          <p:nvPr>
            <p:ph type="body" sz="half" idx="50" hasCustomPrompt="1"/>
          </p:nvPr>
        </p:nvSpPr>
        <p:spPr>
          <a:xfrm>
            <a:off x="3354375"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27" name="Text Placeholder 3">
            <a:extLst>
              <a:ext uri="{FF2B5EF4-FFF2-40B4-BE49-F238E27FC236}">
                <a16:creationId xmlns:a16="http://schemas.microsoft.com/office/drawing/2014/main" id="{14A999B7-5760-4B03-8394-F38F76320714}"/>
              </a:ext>
            </a:extLst>
          </p:cNvPr>
          <p:cNvSpPr>
            <a:spLocks noGrp="1"/>
          </p:cNvSpPr>
          <p:nvPr>
            <p:ph type="body" sz="half" idx="51" hasCustomPrompt="1"/>
          </p:nvPr>
        </p:nvSpPr>
        <p:spPr>
          <a:xfrm>
            <a:off x="3354375"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29" name="Text Placeholder 3">
            <a:extLst>
              <a:ext uri="{FF2B5EF4-FFF2-40B4-BE49-F238E27FC236}">
                <a16:creationId xmlns:a16="http://schemas.microsoft.com/office/drawing/2014/main" id="{F0F3187D-7DB1-4719-9F22-A55C5CEB6E7B}"/>
              </a:ext>
            </a:extLst>
          </p:cNvPr>
          <p:cNvSpPr>
            <a:spLocks noGrp="1"/>
          </p:cNvSpPr>
          <p:nvPr>
            <p:ph type="body" sz="half" idx="52" hasCustomPrompt="1"/>
          </p:nvPr>
        </p:nvSpPr>
        <p:spPr>
          <a:xfrm>
            <a:off x="5540919"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0" name="Text Placeholder 3">
            <a:extLst>
              <a:ext uri="{FF2B5EF4-FFF2-40B4-BE49-F238E27FC236}">
                <a16:creationId xmlns:a16="http://schemas.microsoft.com/office/drawing/2014/main" id="{FC11D98A-051A-491B-9B80-2EFB0B103E76}"/>
              </a:ext>
            </a:extLst>
          </p:cNvPr>
          <p:cNvSpPr>
            <a:spLocks noGrp="1"/>
          </p:cNvSpPr>
          <p:nvPr>
            <p:ph type="body" sz="half" idx="53" hasCustomPrompt="1"/>
          </p:nvPr>
        </p:nvSpPr>
        <p:spPr>
          <a:xfrm>
            <a:off x="5540919"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2" name="Text Placeholder 3">
            <a:extLst>
              <a:ext uri="{FF2B5EF4-FFF2-40B4-BE49-F238E27FC236}">
                <a16:creationId xmlns:a16="http://schemas.microsoft.com/office/drawing/2014/main" id="{7F4211FC-A6F2-4AFA-9F30-FD13CEAAC5A0}"/>
              </a:ext>
            </a:extLst>
          </p:cNvPr>
          <p:cNvSpPr>
            <a:spLocks noGrp="1"/>
          </p:cNvSpPr>
          <p:nvPr>
            <p:ph type="body" sz="half" idx="54" hasCustomPrompt="1"/>
          </p:nvPr>
        </p:nvSpPr>
        <p:spPr>
          <a:xfrm>
            <a:off x="7727464" y="2849708"/>
            <a:ext cx="1106424" cy="314428"/>
          </a:xfrm>
        </p:spPr>
        <p:txBody>
          <a:bodyPr>
            <a:noAutofit/>
          </a:bodyPr>
          <a:lstStyle>
            <a:lvl1pPr marL="0" indent="0" algn="ctr">
              <a:spcBef>
                <a:spcPts val="600"/>
              </a:spcBef>
              <a:buNone/>
              <a:defRPr lang="en-US" sz="2200" b="1" i="0"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YEAR</a:t>
            </a:r>
          </a:p>
        </p:txBody>
      </p:sp>
      <p:sp>
        <p:nvSpPr>
          <p:cNvPr id="33" name="Text Placeholder 3">
            <a:extLst>
              <a:ext uri="{FF2B5EF4-FFF2-40B4-BE49-F238E27FC236}">
                <a16:creationId xmlns:a16="http://schemas.microsoft.com/office/drawing/2014/main" id="{D3931DEC-CD0C-4B70-8E1E-036122C0484A}"/>
              </a:ext>
            </a:extLst>
          </p:cNvPr>
          <p:cNvSpPr>
            <a:spLocks noGrp="1"/>
          </p:cNvSpPr>
          <p:nvPr>
            <p:ph type="body" sz="half" idx="55" hasCustomPrompt="1"/>
          </p:nvPr>
        </p:nvSpPr>
        <p:spPr>
          <a:xfrm>
            <a:off x="7727464" y="3092621"/>
            <a:ext cx="1106424" cy="314427"/>
          </a:xfrm>
        </p:spPr>
        <p:txBody>
          <a:bodyPr>
            <a:noAutofit/>
          </a:bodyPr>
          <a:lstStyle>
            <a:lvl1pPr marL="0" indent="0" algn="ctr">
              <a:spcBef>
                <a:spcPts val="600"/>
              </a:spcBef>
              <a:buNone/>
              <a:defRPr lang="en-US" sz="2000" b="0" i="0" kern="1200" dirty="0" smtClean="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month</a:t>
            </a:r>
          </a:p>
        </p:txBody>
      </p:sp>
      <p:sp>
        <p:nvSpPr>
          <p:cNvPr id="34" name="Text Placeholder 3">
            <a:extLst>
              <a:ext uri="{FF2B5EF4-FFF2-40B4-BE49-F238E27FC236}">
                <a16:creationId xmlns:a16="http://schemas.microsoft.com/office/drawing/2014/main" id="{E45025BC-6529-4F89-87D6-1D94E2C72C6F}"/>
              </a:ext>
            </a:extLst>
          </p:cNvPr>
          <p:cNvSpPr>
            <a:spLocks noGrp="1"/>
          </p:cNvSpPr>
          <p:nvPr>
            <p:ph type="body" sz="half" idx="57"/>
          </p:nvPr>
        </p:nvSpPr>
        <p:spPr>
          <a:xfrm>
            <a:off x="9603105"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5" name="Text Placeholder 3">
            <a:extLst>
              <a:ext uri="{FF2B5EF4-FFF2-40B4-BE49-F238E27FC236}">
                <a16:creationId xmlns:a16="http://schemas.microsoft.com/office/drawing/2014/main" id="{3CD7F50C-7C74-42DA-AD3A-38EEA8993C5D}"/>
              </a:ext>
            </a:extLst>
          </p:cNvPr>
          <p:cNvSpPr>
            <a:spLocks noGrp="1"/>
          </p:cNvSpPr>
          <p:nvPr>
            <p:ph type="body" sz="half" idx="58" hasCustomPrompt="1"/>
          </p:nvPr>
        </p:nvSpPr>
        <p:spPr>
          <a:xfrm>
            <a:off x="9603104"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6" name="Text Placeholder 3">
            <a:extLst>
              <a:ext uri="{FF2B5EF4-FFF2-40B4-BE49-F238E27FC236}">
                <a16:creationId xmlns:a16="http://schemas.microsoft.com/office/drawing/2014/main" id="{6B626BA0-3E25-4C19-9341-736B0E810156}"/>
              </a:ext>
            </a:extLst>
          </p:cNvPr>
          <p:cNvSpPr>
            <a:spLocks noGrp="1"/>
          </p:cNvSpPr>
          <p:nvPr>
            <p:ph type="body" sz="half" idx="59"/>
          </p:nvPr>
        </p:nvSpPr>
        <p:spPr>
          <a:xfrm>
            <a:off x="3045123"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7" name="Text Placeholder 3">
            <a:extLst>
              <a:ext uri="{FF2B5EF4-FFF2-40B4-BE49-F238E27FC236}">
                <a16:creationId xmlns:a16="http://schemas.microsoft.com/office/drawing/2014/main" id="{71D35746-C7C9-44AF-B36A-AD900B43E000}"/>
              </a:ext>
            </a:extLst>
          </p:cNvPr>
          <p:cNvSpPr>
            <a:spLocks noGrp="1"/>
          </p:cNvSpPr>
          <p:nvPr>
            <p:ph type="body" sz="half" idx="60" hasCustomPrompt="1"/>
          </p:nvPr>
        </p:nvSpPr>
        <p:spPr>
          <a:xfrm>
            <a:off x="3045122"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8" name="Text Placeholder 3">
            <a:extLst>
              <a:ext uri="{FF2B5EF4-FFF2-40B4-BE49-F238E27FC236}">
                <a16:creationId xmlns:a16="http://schemas.microsoft.com/office/drawing/2014/main" id="{0DD122A5-3E85-448B-AEF4-916061D337DA}"/>
              </a:ext>
            </a:extLst>
          </p:cNvPr>
          <p:cNvSpPr>
            <a:spLocks noGrp="1"/>
          </p:cNvSpPr>
          <p:nvPr>
            <p:ph type="body" sz="half" idx="61"/>
          </p:nvPr>
        </p:nvSpPr>
        <p:spPr>
          <a:xfrm>
            <a:off x="5231117"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9" name="Text Placeholder 3">
            <a:extLst>
              <a:ext uri="{FF2B5EF4-FFF2-40B4-BE49-F238E27FC236}">
                <a16:creationId xmlns:a16="http://schemas.microsoft.com/office/drawing/2014/main" id="{458B3ABB-6123-475E-9158-8F0F7E5CB7EA}"/>
              </a:ext>
            </a:extLst>
          </p:cNvPr>
          <p:cNvSpPr>
            <a:spLocks noGrp="1"/>
          </p:cNvSpPr>
          <p:nvPr>
            <p:ph type="body" sz="half" idx="62" hasCustomPrompt="1"/>
          </p:nvPr>
        </p:nvSpPr>
        <p:spPr>
          <a:xfrm>
            <a:off x="5231116"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40" name="Text Placeholder 3">
            <a:extLst>
              <a:ext uri="{FF2B5EF4-FFF2-40B4-BE49-F238E27FC236}">
                <a16:creationId xmlns:a16="http://schemas.microsoft.com/office/drawing/2014/main" id="{D3B00581-02A2-4EBF-BF5A-C945D4E1CF1F}"/>
              </a:ext>
            </a:extLst>
          </p:cNvPr>
          <p:cNvSpPr>
            <a:spLocks noGrp="1"/>
          </p:cNvSpPr>
          <p:nvPr>
            <p:ph type="body" sz="half" idx="63"/>
          </p:nvPr>
        </p:nvSpPr>
        <p:spPr>
          <a:xfrm>
            <a:off x="7417111" y="4083690"/>
            <a:ext cx="1728216" cy="1336467"/>
          </a:xfrm>
        </p:spPr>
        <p:txBody>
          <a:bodyPr>
            <a:normAutofit/>
          </a:bodyPr>
          <a:lstStyle>
            <a:lvl1pPr marL="0" indent="0" algn="ctr">
              <a:lnSpc>
                <a:spcPct val="100000"/>
              </a:lnSpc>
              <a:spcBef>
                <a:spcPts val="60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1" name="Text Placeholder 3">
            <a:extLst>
              <a:ext uri="{FF2B5EF4-FFF2-40B4-BE49-F238E27FC236}">
                <a16:creationId xmlns:a16="http://schemas.microsoft.com/office/drawing/2014/main" id="{841B08C8-6479-4E23-9967-D1A97B48518A}"/>
              </a:ext>
            </a:extLst>
          </p:cNvPr>
          <p:cNvSpPr>
            <a:spLocks noGrp="1"/>
          </p:cNvSpPr>
          <p:nvPr>
            <p:ph type="body" sz="half" idx="64" hasCustomPrompt="1"/>
          </p:nvPr>
        </p:nvSpPr>
        <p:spPr>
          <a:xfrm>
            <a:off x="7417110" y="3734003"/>
            <a:ext cx="1728216" cy="375509"/>
          </a:xfrm>
        </p:spPr>
        <p:txBody>
          <a:bodyPr anchor="b" anchorCtr="0">
            <a:normAutofit/>
          </a:bodyPr>
          <a:lstStyle>
            <a:lvl1pPr marL="0" indent="0" algn="ctr">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p14="http://schemas.microsoft.com/office/powerpoint/2010/main" val="8865011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9FEDE1-14F2-46B9-85D8-8B68DB5F2E57}"/>
              </a:ext>
            </a:extLst>
          </p:cNvPr>
          <p:cNvSpPr>
            <a:spLocks noGrp="1"/>
          </p:cNvSpPr>
          <p:nvPr>
            <p:ph sz="half" idx="1"/>
          </p:nvPr>
        </p:nvSpPr>
        <p:spPr>
          <a:xfrm>
            <a:off x="1798360" y="1554169"/>
            <a:ext cx="8595281" cy="4012443"/>
          </a:xfrm>
        </p:spPr>
        <p:txBody>
          <a:bodyPr>
            <a:normAutofit/>
          </a:bodyPr>
          <a:lstStyle>
            <a:lvl1pPr marL="0" indent="0">
              <a:lnSpc>
                <a:spcPct val="100000"/>
              </a:lnSpc>
              <a:spcBef>
                <a:spcPts val="600"/>
              </a:spcBef>
              <a:buClr>
                <a:srgbClr val="9D0000"/>
              </a:buClr>
              <a:buFont typeface="Arial" panose="020B0604020202020204" pitchFamily="34" charset="0"/>
              <a:buNone/>
              <a:defRPr sz="1600" i="0"/>
            </a:lvl1pPr>
          </a:lstStyle>
          <a:p>
            <a:pPr lvl="0"/>
            <a:r>
              <a:rPr lang="en-US" noProof="0"/>
              <a:t>Click to edit Master text styles</a:t>
            </a:r>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8/2/2020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1061113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and Content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38200" y="0"/>
            <a:ext cx="52578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Tree>
    <p:extLst>
      <p:ext uri="{BB962C8B-B14F-4D97-AF65-F5344CB8AC3E}">
        <p14:creationId xmlns:p14="http://schemas.microsoft.com/office/powerpoint/2010/main" val="264639973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8/2/2020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2" name="Rectangle 11" descr="Brush stroke spot">
            <a:extLst>
              <a:ext uri="{FF2B5EF4-FFF2-40B4-BE49-F238E27FC236}">
                <a16:creationId xmlns:a16="http://schemas.microsoft.com/office/drawing/2014/main" id="{A7FA5215-18C5-48EB-9287-FD0210082394}"/>
              </a:ext>
            </a:extLst>
          </p:cNvPr>
          <p:cNvSpPr/>
          <p:nvPr userDrawn="1"/>
        </p:nvSpPr>
        <p:spPr>
          <a:xfrm>
            <a:off x="1510891" y="167143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3" name="Text Placeholder 3">
            <a:extLst>
              <a:ext uri="{FF2B5EF4-FFF2-40B4-BE49-F238E27FC236}">
                <a16:creationId xmlns:a16="http://schemas.microsoft.com/office/drawing/2014/main" id="{13B21B5D-078E-4818-93B7-C4BC44E0E670}"/>
              </a:ext>
            </a:extLst>
          </p:cNvPr>
          <p:cNvSpPr>
            <a:spLocks noGrp="1"/>
          </p:cNvSpPr>
          <p:nvPr>
            <p:ph type="body" sz="half" idx="2"/>
          </p:nvPr>
        </p:nvSpPr>
        <p:spPr>
          <a:xfrm>
            <a:off x="1134149"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5" name="Text Placeholder 3">
            <a:extLst>
              <a:ext uri="{FF2B5EF4-FFF2-40B4-BE49-F238E27FC236}">
                <a16:creationId xmlns:a16="http://schemas.microsoft.com/office/drawing/2014/main" id="{19C62EE8-62D4-42A2-ADFB-270054905059}"/>
              </a:ext>
            </a:extLst>
          </p:cNvPr>
          <p:cNvSpPr>
            <a:spLocks noGrp="1"/>
          </p:cNvSpPr>
          <p:nvPr>
            <p:ph type="body" sz="half" idx="34" hasCustomPrompt="1"/>
          </p:nvPr>
        </p:nvSpPr>
        <p:spPr>
          <a:xfrm>
            <a:off x="1138721"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17" name="Text Placeholder 3">
            <a:extLst>
              <a:ext uri="{FF2B5EF4-FFF2-40B4-BE49-F238E27FC236}">
                <a16:creationId xmlns:a16="http://schemas.microsoft.com/office/drawing/2014/main" id="{86BD6FD2-1D30-49A6-830E-AA56A99FC1CE}"/>
              </a:ext>
            </a:extLst>
          </p:cNvPr>
          <p:cNvSpPr>
            <a:spLocks noGrp="1"/>
          </p:cNvSpPr>
          <p:nvPr>
            <p:ph type="body" sz="half" idx="43"/>
          </p:nvPr>
        </p:nvSpPr>
        <p:spPr>
          <a:xfrm>
            <a:off x="1138721"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19" name="Rectangle 18" descr="Brush stroke spot">
            <a:extLst>
              <a:ext uri="{FF2B5EF4-FFF2-40B4-BE49-F238E27FC236}">
                <a16:creationId xmlns:a16="http://schemas.microsoft.com/office/drawing/2014/main" id="{092F9F63-01FC-4172-8992-6FBF9B839FC8}"/>
              </a:ext>
            </a:extLst>
          </p:cNvPr>
          <p:cNvSpPr/>
          <p:nvPr userDrawn="1"/>
        </p:nvSpPr>
        <p:spPr>
          <a:xfrm>
            <a:off x="4892290" y="1675907"/>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Rectangle 22" descr="Brush stroke spot">
            <a:extLst>
              <a:ext uri="{FF2B5EF4-FFF2-40B4-BE49-F238E27FC236}">
                <a16:creationId xmlns:a16="http://schemas.microsoft.com/office/drawing/2014/main" id="{F4C281DF-CD63-43AF-A8F3-B0C6542AE01E}"/>
              </a:ext>
            </a:extLst>
          </p:cNvPr>
          <p:cNvSpPr/>
          <p:nvPr userDrawn="1"/>
        </p:nvSpPr>
        <p:spPr>
          <a:xfrm>
            <a:off x="8365057" y="1675155"/>
            <a:ext cx="2377440" cy="22037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5" name="Text Placeholder 3">
            <a:extLst>
              <a:ext uri="{FF2B5EF4-FFF2-40B4-BE49-F238E27FC236}">
                <a16:creationId xmlns:a16="http://schemas.microsoft.com/office/drawing/2014/main" id="{4B294B4F-3059-4977-8F9A-F67332F7B0A4}"/>
              </a:ext>
            </a:extLst>
          </p:cNvPr>
          <p:cNvSpPr>
            <a:spLocks noGrp="1"/>
          </p:cNvSpPr>
          <p:nvPr>
            <p:ph type="body" sz="half" idx="67"/>
          </p:nvPr>
        </p:nvSpPr>
        <p:spPr>
          <a:xfrm>
            <a:off x="453694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6" name="Text Placeholder 3">
            <a:extLst>
              <a:ext uri="{FF2B5EF4-FFF2-40B4-BE49-F238E27FC236}">
                <a16:creationId xmlns:a16="http://schemas.microsoft.com/office/drawing/2014/main" id="{E6DB76A1-F16D-475C-9887-7EAE32A8C3A3}"/>
              </a:ext>
            </a:extLst>
          </p:cNvPr>
          <p:cNvSpPr>
            <a:spLocks noGrp="1"/>
          </p:cNvSpPr>
          <p:nvPr>
            <p:ph type="body" sz="half" idx="69"/>
          </p:nvPr>
        </p:nvSpPr>
        <p:spPr>
          <a:xfrm>
            <a:off x="454152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27" name="Text Placeholder 3">
            <a:extLst>
              <a:ext uri="{FF2B5EF4-FFF2-40B4-BE49-F238E27FC236}">
                <a16:creationId xmlns:a16="http://schemas.microsoft.com/office/drawing/2014/main" id="{C310658D-D557-47BB-BC8A-B915B830ED05}"/>
              </a:ext>
            </a:extLst>
          </p:cNvPr>
          <p:cNvSpPr>
            <a:spLocks noGrp="1"/>
          </p:cNvSpPr>
          <p:nvPr>
            <p:ph type="body" sz="half" idx="70"/>
          </p:nvPr>
        </p:nvSpPr>
        <p:spPr>
          <a:xfrm>
            <a:off x="7983668" y="4352907"/>
            <a:ext cx="3118104" cy="1336467"/>
          </a:xfrm>
        </p:spPr>
        <p:txBody>
          <a:bodyPr>
            <a:normAutofit/>
          </a:bodyPr>
          <a:lstStyle>
            <a:lvl1pPr marL="0" indent="0" algn="ctr">
              <a:lnSpc>
                <a:spcPct val="100000"/>
              </a:lnSpc>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8" name="Text Placeholder 3">
            <a:extLst>
              <a:ext uri="{FF2B5EF4-FFF2-40B4-BE49-F238E27FC236}">
                <a16:creationId xmlns:a16="http://schemas.microsoft.com/office/drawing/2014/main" id="{431AC128-54A5-4348-9354-2090E9446DD0}"/>
              </a:ext>
            </a:extLst>
          </p:cNvPr>
          <p:cNvSpPr>
            <a:spLocks noGrp="1"/>
          </p:cNvSpPr>
          <p:nvPr>
            <p:ph type="body" sz="half" idx="72"/>
          </p:nvPr>
        </p:nvSpPr>
        <p:spPr>
          <a:xfrm>
            <a:off x="7988240" y="4116456"/>
            <a:ext cx="3108960" cy="208998"/>
          </a:xfrm>
        </p:spPr>
        <p:txBody>
          <a:bodyPr anchor="ctr" anchorCtr="0">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en-US" noProof="0"/>
              <a:t>Click to edit Master text styles</a:t>
            </a:r>
          </a:p>
        </p:txBody>
      </p:sp>
      <p:sp>
        <p:nvSpPr>
          <p:cNvPr id="29" name="Picture Placeholder 7">
            <a:extLst>
              <a:ext uri="{FF2B5EF4-FFF2-40B4-BE49-F238E27FC236}">
                <a16:creationId xmlns:a16="http://schemas.microsoft.com/office/drawing/2014/main" id="{546207D6-A979-4C63-A9FA-514FA9733332}"/>
              </a:ext>
            </a:extLst>
          </p:cNvPr>
          <p:cNvSpPr>
            <a:spLocks noGrp="1"/>
          </p:cNvSpPr>
          <p:nvPr>
            <p:ph type="pic" sz="quarter" idx="73"/>
          </p:nvPr>
        </p:nvSpPr>
        <p:spPr>
          <a:xfrm>
            <a:off x="1960345"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0" name="Picture Placeholder 7">
            <a:extLst>
              <a:ext uri="{FF2B5EF4-FFF2-40B4-BE49-F238E27FC236}">
                <a16:creationId xmlns:a16="http://schemas.microsoft.com/office/drawing/2014/main" id="{17B9003F-DE29-4AC3-A466-BEFDC52EA5D4}"/>
              </a:ext>
            </a:extLst>
          </p:cNvPr>
          <p:cNvSpPr>
            <a:spLocks noGrp="1"/>
          </p:cNvSpPr>
          <p:nvPr>
            <p:ph type="pic" sz="quarter" idx="74"/>
          </p:nvPr>
        </p:nvSpPr>
        <p:spPr>
          <a:xfrm>
            <a:off x="53795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1" name="Picture Placeholder 7">
            <a:extLst>
              <a:ext uri="{FF2B5EF4-FFF2-40B4-BE49-F238E27FC236}">
                <a16:creationId xmlns:a16="http://schemas.microsoft.com/office/drawing/2014/main" id="{4BAD77A4-CEB0-4E6E-8ABE-363A50124165}"/>
              </a:ext>
            </a:extLst>
          </p:cNvPr>
          <p:cNvSpPr>
            <a:spLocks noGrp="1"/>
          </p:cNvSpPr>
          <p:nvPr>
            <p:ph type="pic" sz="quarter" idx="75"/>
          </p:nvPr>
        </p:nvSpPr>
        <p:spPr>
          <a:xfrm>
            <a:off x="8828766" y="2023009"/>
            <a:ext cx="1461600" cy="1461600"/>
          </a:xfrm>
          <a:prstGeom prst="ellipse">
            <a:avLst/>
          </a:prstGeom>
          <a:ln w="12700">
            <a:solidFill>
              <a:srgbClr val="8D6347"/>
            </a:solidFill>
          </a:ln>
        </p:spPr>
        <p:txBody>
          <a:bodyPr anchor="ctr" anchorCtr="0">
            <a:noAutofit/>
          </a:bodyPr>
          <a:lstStyle>
            <a:lvl1pPr marL="0" indent="0" algn="ctr">
              <a:buNone/>
              <a:defRPr/>
            </a:lvl1pPr>
          </a:lstStyle>
          <a:p>
            <a:r>
              <a:rPr lang="en-US" noProof="0"/>
              <a:t>Click icon to add picture</a:t>
            </a:r>
            <a:endParaRPr lang="en-US" noProof="0" dirty="0"/>
          </a:p>
        </p:txBody>
      </p:sp>
      <p:sp>
        <p:nvSpPr>
          <p:cNvPr id="32" name="Text Placeholder 3">
            <a:extLst>
              <a:ext uri="{FF2B5EF4-FFF2-40B4-BE49-F238E27FC236}">
                <a16:creationId xmlns:a16="http://schemas.microsoft.com/office/drawing/2014/main" id="{B4EF5BD4-323A-47A4-8705-96248C8A4AE9}"/>
              </a:ext>
            </a:extLst>
          </p:cNvPr>
          <p:cNvSpPr>
            <a:spLocks noGrp="1"/>
          </p:cNvSpPr>
          <p:nvPr>
            <p:ph type="body" sz="half" idx="68" hasCustomPrompt="1"/>
          </p:nvPr>
        </p:nvSpPr>
        <p:spPr>
          <a:xfrm>
            <a:off x="454152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
        <p:nvSpPr>
          <p:cNvPr id="33" name="Text Placeholder 3">
            <a:extLst>
              <a:ext uri="{FF2B5EF4-FFF2-40B4-BE49-F238E27FC236}">
                <a16:creationId xmlns:a16="http://schemas.microsoft.com/office/drawing/2014/main" id="{88881F5B-BE54-484E-82B8-4CB1E9F43AE4}"/>
              </a:ext>
            </a:extLst>
          </p:cNvPr>
          <p:cNvSpPr>
            <a:spLocks noGrp="1"/>
          </p:cNvSpPr>
          <p:nvPr>
            <p:ph type="body" sz="half" idx="71" hasCustomPrompt="1"/>
          </p:nvPr>
        </p:nvSpPr>
        <p:spPr>
          <a:xfrm>
            <a:off x="7988240" y="3734003"/>
            <a:ext cx="3108960" cy="375509"/>
          </a:xfrm>
        </p:spPr>
        <p:txBody>
          <a:bodyPr>
            <a:noAutofit/>
          </a:bodyPr>
          <a:lstStyle>
            <a:lvl1pPr marL="0" indent="0" algn="ctr">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a:t>
            </a:r>
          </a:p>
        </p:txBody>
      </p:sp>
    </p:spTree>
    <p:extLst>
      <p:ext uri="{BB962C8B-B14F-4D97-AF65-F5344CB8AC3E}">
        <p14:creationId xmlns:p14="http://schemas.microsoft.com/office/powerpoint/2010/main" val="34458078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ig team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8/2/2020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44" name="Rectangle 43" descr="Brush stroke spot">
            <a:extLst>
              <a:ext uri="{FF2B5EF4-FFF2-40B4-BE49-F238E27FC236}">
                <a16:creationId xmlns:a16="http://schemas.microsoft.com/office/drawing/2014/main" id="{45F71459-E761-4BAA-8296-9AF4852B6725}"/>
              </a:ext>
            </a:extLst>
          </p:cNvPr>
          <p:cNvSpPr/>
          <p:nvPr userDrawn="1"/>
        </p:nvSpPr>
        <p:spPr>
          <a:xfrm>
            <a:off x="782879"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0" name="Text Placeholder 3">
            <a:extLst>
              <a:ext uri="{FF2B5EF4-FFF2-40B4-BE49-F238E27FC236}">
                <a16:creationId xmlns:a16="http://schemas.microsoft.com/office/drawing/2014/main" id="{6AC768B6-7E69-4D83-802E-99B210F63E7C}"/>
              </a:ext>
            </a:extLst>
          </p:cNvPr>
          <p:cNvSpPr>
            <a:spLocks noGrp="1"/>
          </p:cNvSpPr>
          <p:nvPr>
            <p:ph type="body" sz="half" idx="34"/>
          </p:nvPr>
        </p:nvSpPr>
        <p:spPr>
          <a:xfrm>
            <a:off x="2282288"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2" name="Text Placeholder 3">
            <a:extLst>
              <a:ext uri="{FF2B5EF4-FFF2-40B4-BE49-F238E27FC236}">
                <a16:creationId xmlns:a16="http://schemas.microsoft.com/office/drawing/2014/main" id="{BF4CB0EB-2362-40AE-A515-F4CB60384DCF}"/>
              </a:ext>
            </a:extLst>
          </p:cNvPr>
          <p:cNvSpPr>
            <a:spLocks noGrp="1"/>
          </p:cNvSpPr>
          <p:nvPr>
            <p:ph type="body" sz="half" idx="66"/>
          </p:nvPr>
        </p:nvSpPr>
        <p:spPr>
          <a:xfrm>
            <a:off x="2282288"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3" name="Rectangle 52" descr="Brush stroke spot">
            <a:extLst>
              <a:ext uri="{FF2B5EF4-FFF2-40B4-BE49-F238E27FC236}">
                <a16:creationId xmlns:a16="http://schemas.microsoft.com/office/drawing/2014/main" id="{649EA34C-A785-4041-A0AB-24331FD3E59F}"/>
              </a:ext>
            </a:extLst>
          </p:cNvPr>
          <p:cNvSpPr/>
          <p:nvPr userDrawn="1"/>
        </p:nvSpPr>
        <p:spPr>
          <a:xfrm>
            <a:off x="782879"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4" name="Text Placeholder 3">
            <a:extLst>
              <a:ext uri="{FF2B5EF4-FFF2-40B4-BE49-F238E27FC236}">
                <a16:creationId xmlns:a16="http://schemas.microsoft.com/office/drawing/2014/main" id="{C7883561-875A-4883-8EBA-695D8F428B34}"/>
              </a:ext>
            </a:extLst>
          </p:cNvPr>
          <p:cNvSpPr>
            <a:spLocks noGrp="1"/>
          </p:cNvSpPr>
          <p:nvPr>
            <p:ph type="body" sz="half" idx="67"/>
          </p:nvPr>
        </p:nvSpPr>
        <p:spPr>
          <a:xfrm>
            <a:off x="2282288"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6" name="Text Placeholder 3">
            <a:extLst>
              <a:ext uri="{FF2B5EF4-FFF2-40B4-BE49-F238E27FC236}">
                <a16:creationId xmlns:a16="http://schemas.microsoft.com/office/drawing/2014/main" id="{012DB6B7-23AC-4EF4-B923-9AD4D38FE8F7}"/>
              </a:ext>
            </a:extLst>
          </p:cNvPr>
          <p:cNvSpPr>
            <a:spLocks noGrp="1"/>
          </p:cNvSpPr>
          <p:nvPr>
            <p:ph type="body" sz="half" idx="69"/>
          </p:nvPr>
        </p:nvSpPr>
        <p:spPr>
          <a:xfrm>
            <a:off x="2282288"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57" name="Rectangle 56" descr="Brush stroke spot">
            <a:extLst>
              <a:ext uri="{FF2B5EF4-FFF2-40B4-BE49-F238E27FC236}">
                <a16:creationId xmlns:a16="http://schemas.microsoft.com/office/drawing/2014/main" id="{4C9A4FED-7338-4464-BD67-68B1B1F078A9}"/>
              </a:ext>
            </a:extLst>
          </p:cNvPr>
          <p:cNvSpPr/>
          <p:nvPr userDrawn="1"/>
        </p:nvSpPr>
        <p:spPr>
          <a:xfrm>
            <a:off x="4354565"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58" name="Text Placeholder 3">
            <a:extLst>
              <a:ext uri="{FF2B5EF4-FFF2-40B4-BE49-F238E27FC236}">
                <a16:creationId xmlns:a16="http://schemas.microsoft.com/office/drawing/2014/main" id="{FF72A063-C2D4-42E7-95AF-2DBF9DB9DC3C}"/>
              </a:ext>
            </a:extLst>
          </p:cNvPr>
          <p:cNvSpPr>
            <a:spLocks noGrp="1"/>
          </p:cNvSpPr>
          <p:nvPr>
            <p:ph type="body" sz="half" idx="70"/>
          </p:nvPr>
        </p:nvSpPr>
        <p:spPr>
          <a:xfrm>
            <a:off x="5853974"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0" name="Text Placeholder 3">
            <a:extLst>
              <a:ext uri="{FF2B5EF4-FFF2-40B4-BE49-F238E27FC236}">
                <a16:creationId xmlns:a16="http://schemas.microsoft.com/office/drawing/2014/main" id="{DCA75C38-AA57-488A-93F2-F457032ACBBE}"/>
              </a:ext>
            </a:extLst>
          </p:cNvPr>
          <p:cNvSpPr>
            <a:spLocks noGrp="1"/>
          </p:cNvSpPr>
          <p:nvPr>
            <p:ph type="body" sz="half" idx="72"/>
          </p:nvPr>
        </p:nvSpPr>
        <p:spPr>
          <a:xfrm>
            <a:off x="5853974"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1" name="Rectangle 60" descr="Brush stroke spot">
            <a:extLst>
              <a:ext uri="{FF2B5EF4-FFF2-40B4-BE49-F238E27FC236}">
                <a16:creationId xmlns:a16="http://schemas.microsoft.com/office/drawing/2014/main" id="{CBB617DF-59C7-4901-819F-9FEF8687F033}"/>
              </a:ext>
            </a:extLst>
          </p:cNvPr>
          <p:cNvSpPr/>
          <p:nvPr userDrawn="1"/>
        </p:nvSpPr>
        <p:spPr>
          <a:xfrm>
            <a:off x="4354565"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2" name="Text Placeholder 3">
            <a:extLst>
              <a:ext uri="{FF2B5EF4-FFF2-40B4-BE49-F238E27FC236}">
                <a16:creationId xmlns:a16="http://schemas.microsoft.com/office/drawing/2014/main" id="{FA1A5060-0709-436F-9B45-E81C52904172}"/>
              </a:ext>
            </a:extLst>
          </p:cNvPr>
          <p:cNvSpPr>
            <a:spLocks noGrp="1"/>
          </p:cNvSpPr>
          <p:nvPr>
            <p:ph type="body" sz="half" idx="73"/>
          </p:nvPr>
        </p:nvSpPr>
        <p:spPr>
          <a:xfrm>
            <a:off x="5853974"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4" name="Text Placeholder 3">
            <a:extLst>
              <a:ext uri="{FF2B5EF4-FFF2-40B4-BE49-F238E27FC236}">
                <a16:creationId xmlns:a16="http://schemas.microsoft.com/office/drawing/2014/main" id="{D1E38D5A-8267-4462-A410-F99B81044F4C}"/>
              </a:ext>
            </a:extLst>
          </p:cNvPr>
          <p:cNvSpPr>
            <a:spLocks noGrp="1"/>
          </p:cNvSpPr>
          <p:nvPr>
            <p:ph type="body" sz="half" idx="75"/>
          </p:nvPr>
        </p:nvSpPr>
        <p:spPr>
          <a:xfrm>
            <a:off x="5853974"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5" name="Rectangle 64" descr="Brush stroke spot">
            <a:extLst>
              <a:ext uri="{FF2B5EF4-FFF2-40B4-BE49-F238E27FC236}">
                <a16:creationId xmlns:a16="http://schemas.microsoft.com/office/drawing/2014/main" id="{D485ED5B-CAAF-4D50-B350-1FD874EBA4D7}"/>
              </a:ext>
            </a:extLst>
          </p:cNvPr>
          <p:cNvSpPr/>
          <p:nvPr userDrawn="1"/>
        </p:nvSpPr>
        <p:spPr>
          <a:xfrm>
            <a:off x="7946020" y="2237042"/>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6" name="Text Placeholder 3">
            <a:extLst>
              <a:ext uri="{FF2B5EF4-FFF2-40B4-BE49-F238E27FC236}">
                <a16:creationId xmlns:a16="http://schemas.microsoft.com/office/drawing/2014/main" id="{D6E28A9E-F913-4B5F-B3BC-410D8AA45F20}"/>
              </a:ext>
            </a:extLst>
          </p:cNvPr>
          <p:cNvSpPr>
            <a:spLocks noGrp="1"/>
          </p:cNvSpPr>
          <p:nvPr>
            <p:ph type="body" sz="half" idx="76"/>
          </p:nvPr>
        </p:nvSpPr>
        <p:spPr>
          <a:xfrm>
            <a:off x="9445429" y="2506566"/>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8" name="Text Placeholder 3">
            <a:extLst>
              <a:ext uri="{FF2B5EF4-FFF2-40B4-BE49-F238E27FC236}">
                <a16:creationId xmlns:a16="http://schemas.microsoft.com/office/drawing/2014/main" id="{2B41B518-590B-4CF3-B4E8-70F9DDFB196E}"/>
              </a:ext>
            </a:extLst>
          </p:cNvPr>
          <p:cNvSpPr>
            <a:spLocks noGrp="1"/>
          </p:cNvSpPr>
          <p:nvPr>
            <p:ph type="body" sz="half" idx="78"/>
          </p:nvPr>
        </p:nvSpPr>
        <p:spPr>
          <a:xfrm>
            <a:off x="9445429" y="3164364"/>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69" name="Rectangle 68" descr="Brush stroke spot">
            <a:extLst>
              <a:ext uri="{FF2B5EF4-FFF2-40B4-BE49-F238E27FC236}">
                <a16:creationId xmlns:a16="http://schemas.microsoft.com/office/drawing/2014/main" id="{C331D4D8-F16F-49D3-BDB7-1FB2BCE6EAEA}"/>
              </a:ext>
            </a:extLst>
          </p:cNvPr>
          <p:cNvSpPr/>
          <p:nvPr userDrawn="1"/>
        </p:nvSpPr>
        <p:spPr>
          <a:xfrm>
            <a:off x="7946020" y="3984186"/>
            <a:ext cx="1600200" cy="1490472"/>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0" name="Text Placeholder 3">
            <a:extLst>
              <a:ext uri="{FF2B5EF4-FFF2-40B4-BE49-F238E27FC236}">
                <a16:creationId xmlns:a16="http://schemas.microsoft.com/office/drawing/2014/main" id="{0D7912DE-7BEE-491D-83D9-ED9BFE8998E8}"/>
              </a:ext>
            </a:extLst>
          </p:cNvPr>
          <p:cNvSpPr>
            <a:spLocks noGrp="1"/>
          </p:cNvSpPr>
          <p:nvPr>
            <p:ph type="body" sz="half" idx="79"/>
          </p:nvPr>
        </p:nvSpPr>
        <p:spPr>
          <a:xfrm>
            <a:off x="9445429" y="4253710"/>
            <a:ext cx="1993392" cy="69296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2" name="Text Placeholder 3">
            <a:extLst>
              <a:ext uri="{FF2B5EF4-FFF2-40B4-BE49-F238E27FC236}">
                <a16:creationId xmlns:a16="http://schemas.microsoft.com/office/drawing/2014/main" id="{A588BDB2-BB85-458C-AF31-D90BEE530110}"/>
              </a:ext>
            </a:extLst>
          </p:cNvPr>
          <p:cNvSpPr>
            <a:spLocks noGrp="1"/>
          </p:cNvSpPr>
          <p:nvPr>
            <p:ph type="body" sz="half" idx="81"/>
          </p:nvPr>
        </p:nvSpPr>
        <p:spPr>
          <a:xfrm>
            <a:off x="9445429" y="4911508"/>
            <a:ext cx="1993392" cy="561367"/>
          </a:xfrm>
        </p:spPr>
        <p:txBody>
          <a:bodyPr>
            <a:noAutofit/>
          </a:bodyPr>
          <a:lstStyle>
            <a:lvl1pPr marL="0" indent="0" algn="l">
              <a:lnSpc>
                <a:spcPct val="100000"/>
              </a:lnSpc>
              <a:buNone/>
              <a:defRPr lang="en-US" sz="1600" b="0" i="0" kern="1200" dirty="0" smtClean="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3" name="Picture Placeholder 3">
            <a:extLst>
              <a:ext uri="{FF2B5EF4-FFF2-40B4-BE49-F238E27FC236}">
                <a16:creationId xmlns:a16="http://schemas.microsoft.com/office/drawing/2014/main" id="{E9B1CB54-DBEA-47FB-AFCA-953A06370DEF}"/>
              </a:ext>
            </a:extLst>
          </p:cNvPr>
          <p:cNvSpPr>
            <a:spLocks noGrp="1"/>
          </p:cNvSpPr>
          <p:nvPr>
            <p:ph type="pic" sz="quarter" idx="82"/>
          </p:nvPr>
        </p:nvSpPr>
        <p:spPr>
          <a:xfrm>
            <a:off x="993109"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5" name="Picture Placeholder 3">
            <a:extLst>
              <a:ext uri="{FF2B5EF4-FFF2-40B4-BE49-F238E27FC236}">
                <a16:creationId xmlns:a16="http://schemas.microsoft.com/office/drawing/2014/main" id="{72C260FD-1E05-47E9-B248-27CAC5FC3B69}"/>
              </a:ext>
            </a:extLst>
          </p:cNvPr>
          <p:cNvSpPr>
            <a:spLocks noGrp="1"/>
          </p:cNvSpPr>
          <p:nvPr>
            <p:ph type="pic" sz="quarter" idx="83"/>
          </p:nvPr>
        </p:nvSpPr>
        <p:spPr>
          <a:xfrm>
            <a:off x="996007"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8" name="Picture Placeholder 3">
            <a:extLst>
              <a:ext uri="{FF2B5EF4-FFF2-40B4-BE49-F238E27FC236}">
                <a16:creationId xmlns:a16="http://schemas.microsoft.com/office/drawing/2014/main" id="{BDFC2481-D48B-4444-9ADC-73238E01E93A}"/>
              </a:ext>
            </a:extLst>
          </p:cNvPr>
          <p:cNvSpPr>
            <a:spLocks noGrp="1"/>
          </p:cNvSpPr>
          <p:nvPr>
            <p:ph type="pic" sz="quarter" idx="84"/>
          </p:nvPr>
        </p:nvSpPr>
        <p:spPr>
          <a:xfrm>
            <a:off x="8182550" y="2403213"/>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79" name="Picture Placeholder 3">
            <a:extLst>
              <a:ext uri="{FF2B5EF4-FFF2-40B4-BE49-F238E27FC236}">
                <a16:creationId xmlns:a16="http://schemas.microsoft.com/office/drawing/2014/main" id="{659B6395-72AE-4725-9373-C44AC7C2962A}"/>
              </a:ext>
            </a:extLst>
          </p:cNvPr>
          <p:cNvSpPr>
            <a:spLocks noGrp="1"/>
          </p:cNvSpPr>
          <p:nvPr>
            <p:ph type="pic" sz="quarter" idx="85"/>
          </p:nvPr>
        </p:nvSpPr>
        <p:spPr>
          <a:xfrm>
            <a:off x="8185448" y="4150357"/>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80" name="Picture Placeholder 3">
            <a:extLst>
              <a:ext uri="{FF2B5EF4-FFF2-40B4-BE49-F238E27FC236}">
                <a16:creationId xmlns:a16="http://schemas.microsoft.com/office/drawing/2014/main" id="{41E8F088-085E-4881-BFA7-545F97699A75}"/>
              </a:ext>
            </a:extLst>
          </p:cNvPr>
          <p:cNvSpPr>
            <a:spLocks noGrp="1"/>
          </p:cNvSpPr>
          <p:nvPr>
            <p:ph type="pic" sz="quarter" idx="86"/>
          </p:nvPr>
        </p:nvSpPr>
        <p:spPr>
          <a:xfrm>
            <a:off x="4586273" y="2398030"/>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
        <p:nvSpPr>
          <p:cNvPr id="81" name="Picture Placeholder 3">
            <a:extLst>
              <a:ext uri="{FF2B5EF4-FFF2-40B4-BE49-F238E27FC236}">
                <a16:creationId xmlns:a16="http://schemas.microsoft.com/office/drawing/2014/main" id="{DD2AACCA-1BD1-4ECD-95C3-E9AB07D242E0}"/>
              </a:ext>
            </a:extLst>
          </p:cNvPr>
          <p:cNvSpPr>
            <a:spLocks noGrp="1"/>
          </p:cNvSpPr>
          <p:nvPr>
            <p:ph type="pic" sz="quarter" idx="87"/>
          </p:nvPr>
        </p:nvSpPr>
        <p:spPr>
          <a:xfrm>
            <a:off x="4589171" y="4145174"/>
            <a:ext cx="1098000" cy="1098000"/>
          </a:xfrm>
          <a:prstGeom prst="ellipse">
            <a:avLst/>
          </a:prstGeom>
          <a:solidFill>
            <a:schemeClr val="bg1"/>
          </a:solidFill>
          <a:ln w="12700">
            <a:solidFill>
              <a:srgbClr val="8D6347"/>
            </a:solidFill>
          </a:ln>
        </p:spPr>
        <p:txBody>
          <a:bodyPr anchor="ctr" anchorCtr="0">
            <a:noAutofit/>
          </a:bodyPr>
          <a:lstStyle>
            <a:lvl1pPr marL="0" indent="0" algn="ctr">
              <a:buNone/>
              <a:defRPr sz="1400"/>
            </a:lvl1pPr>
          </a:lstStyle>
          <a:p>
            <a:r>
              <a:rPr lang="en-US" noProof="0"/>
              <a:t>Click icon to add picture</a:t>
            </a:r>
            <a:endParaRPr lang="en-US" noProof="0" dirty="0"/>
          </a:p>
        </p:txBody>
      </p:sp>
    </p:spTree>
    <p:extLst>
      <p:ext uri="{BB962C8B-B14F-4D97-AF65-F5344CB8AC3E}">
        <p14:creationId xmlns:p14="http://schemas.microsoft.com/office/powerpoint/2010/main" val="3520868849"/>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Pie chart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8/2/2020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59" name="Rectangle 58" descr="Brush stroke spot">
            <a:extLst>
              <a:ext uri="{FF2B5EF4-FFF2-40B4-BE49-F238E27FC236}">
                <a16:creationId xmlns:a16="http://schemas.microsoft.com/office/drawing/2014/main" id="{29FB1599-AC79-4571-B03A-98277CE717CC}"/>
              </a:ext>
            </a:extLst>
          </p:cNvPr>
          <p:cNvSpPr/>
          <p:nvPr userDrawn="1"/>
        </p:nvSpPr>
        <p:spPr>
          <a:xfrm>
            <a:off x="3174492" y="2141776"/>
            <a:ext cx="5843016" cy="4242816"/>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36" b="-43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3" name="Text Placeholder 3">
            <a:extLst>
              <a:ext uri="{FF2B5EF4-FFF2-40B4-BE49-F238E27FC236}">
                <a16:creationId xmlns:a16="http://schemas.microsoft.com/office/drawing/2014/main" id="{AC056410-CC3A-4562-8AD4-DDA11527B7AE}"/>
              </a:ext>
            </a:extLst>
          </p:cNvPr>
          <p:cNvSpPr>
            <a:spLocks noGrp="1"/>
          </p:cNvSpPr>
          <p:nvPr>
            <p:ph type="body" sz="half" idx="34" hasCustomPrompt="1"/>
          </p:nvPr>
        </p:nvSpPr>
        <p:spPr>
          <a:xfrm>
            <a:off x="835712" y="250863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4" name="Text Placeholder 3">
            <a:extLst>
              <a:ext uri="{FF2B5EF4-FFF2-40B4-BE49-F238E27FC236}">
                <a16:creationId xmlns:a16="http://schemas.microsoft.com/office/drawing/2014/main" id="{E9EF01CE-943D-4321-A20D-EB63E56E3212}"/>
              </a:ext>
            </a:extLst>
          </p:cNvPr>
          <p:cNvSpPr>
            <a:spLocks noGrp="1"/>
          </p:cNvSpPr>
          <p:nvPr>
            <p:ph type="body" sz="half" idx="66"/>
          </p:nvPr>
        </p:nvSpPr>
        <p:spPr>
          <a:xfrm>
            <a:off x="835712" y="293804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6" name="Text Placeholder 3">
            <a:extLst>
              <a:ext uri="{FF2B5EF4-FFF2-40B4-BE49-F238E27FC236}">
                <a16:creationId xmlns:a16="http://schemas.microsoft.com/office/drawing/2014/main" id="{B77364C8-3D3A-415B-9433-C4696B84A988}"/>
              </a:ext>
            </a:extLst>
          </p:cNvPr>
          <p:cNvSpPr>
            <a:spLocks noGrp="1"/>
          </p:cNvSpPr>
          <p:nvPr>
            <p:ph type="body" sz="half" idx="83" hasCustomPrompt="1"/>
          </p:nvPr>
        </p:nvSpPr>
        <p:spPr>
          <a:xfrm>
            <a:off x="835712" y="3640411"/>
            <a:ext cx="2642616" cy="375509"/>
          </a:xfrm>
        </p:spPr>
        <p:txBody>
          <a:bodyPr>
            <a:noAutofit/>
          </a:bodyPr>
          <a:lstStyle>
            <a:lvl1pPr marL="0" indent="0" algn="l">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$ 2,000,000</a:t>
            </a:r>
          </a:p>
        </p:txBody>
      </p:sp>
      <p:sp>
        <p:nvSpPr>
          <p:cNvPr id="77" name="Text Placeholder 3">
            <a:extLst>
              <a:ext uri="{FF2B5EF4-FFF2-40B4-BE49-F238E27FC236}">
                <a16:creationId xmlns:a16="http://schemas.microsoft.com/office/drawing/2014/main" id="{19ABCF73-31BD-4929-9900-AB2F7023E665}"/>
              </a:ext>
            </a:extLst>
          </p:cNvPr>
          <p:cNvSpPr>
            <a:spLocks noGrp="1"/>
          </p:cNvSpPr>
          <p:nvPr>
            <p:ph type="body" sz="half" idx="86"/>
          </p:nvPr>
        </p:nvSpPr>
        <p:spPr>
          <a:xfrm>
            <a:off x="835712" y="4069821"/>
            <a:ext cx="2642616" cy="375509"/>
          </a:xfrm>
        </p:spPr>
        <p:txBody>
          <a:bodyPr>
            <a:noAutofit/>
          </a:bodyPr>
          <a:lstStyle>
            <a:lvl1pPr marL="0" indent="0" algn="l">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2" name="Text Placeholder 3">
            <a:extLst>
              <a:ext uri="{FF2B5EF4-FFF2-40B4-BE49-F238E27FC236}">
                <a16:creationId xmlns:a16="http://schemas.microsoft.com/office/drawing/2014/main" id="{CDE0C703-933F-44FB-9589-30DCA646D9B1}"/>
              </a:ext>
            </a:extLst>
          </p:cNvPr>
          <p:cNvSpPr>
            <a:spLocks noGrp="1"/>
          </p:cNvSpPr>
          <p:nvPr>
            <p:ph type="body" sz="half" idx="87" hasCustomPrompt="1"/>
          </p:nvPr>
        </p:nvSpPr>
        <p:spPr>
          <a:xfrm>
            <a:off x="8848114" y="250863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$ 1,500,000</a:t>
            </a:r>
          </a:p>
        </p:txBody>
      </p:sp>
      <p:sp>
        <p:nvSpPr>
          <p:cNvPr id="83" name="Text Placeholder 3">
            <a:extLst>
              <a:ext uri="{FF2B5EF4-FFF2-40B4-BE49-F238E27FC236}">
                <a16:creationId xmlns:a16="http://schemas.microsoft.com/office/drawing/2014/main" id="{679401A1-F51D-455D-88BB-4C189CE1A1A5}"/>
              </a:ext>
            </a:extLst>
          </p:cNvPr>
          <p:cNvSpPr>
            <a:spLocks noGrp="1"/>
          </p:cNvSpPr>
          <p:nvPr>
            <p:ph type="body" sz="half" idx="88"/>
          </p:nvPr>
        </p:nvSpPr>
        <p:spPr>
          <a:xfrm>
            <a:off x="8848114" y="293804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4" name="Text Placeholder 3">
            <a:extLst>
              <a:ext uri="{FF2B5EF4-FFF2-40B4-BE49-F238E27FC236}">
                <a16:creationId xmlns:a16="http://schemas.microsoft.com/office/drawing/2014/main" id="{5B3DB4F9-0262-4485-A538-5A6C02DD46DC}"/>
              </a:ext>
            </a:extLst>
          </p:cNvPr>
          <p:cNvSpPr>
            <a:spLocks noGrp="1"/>
          </p:cNvSpPr>
          <p:nvPr>
            <p:ph type="body" sz="half" idx="89" hasCustomPrompt="1"/>
          </p:nvPr>
        </p:nvSpPr>
        <p:spPr>
          <a:xfrm>
            <a:off x="8848114" y="364041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$ 2,500,000</a:t>
            </a:r>
          </a:p>
        </p:txBody>
      </p:sp>
      <p:sp>
        <p:nvSpPr>
          <p:cNvPr id="85" name="Text Placeholder 3">
            <a:extLst>
              <a:ext uri="{FF2B5EF4-FFF2-40B4-BE49-F238E27FC236}">
                <a16:creationId xmlns:a16="http://schemas.microsoft.com/office/drawing/2014/main" id="{AA1742CF-6B82-4A44-9413-7CC52CB9A9AE}"/>
              </a:ext>
            </a:extLst>
          </p:cNvPr>
          <p:cNvSpPr>
            <a:spLocks noGrp="1"/>
          </p:cNvSpPr>
          <p:nvPr>
            <p:ph type="body" sz="half" idx="90"/>
          </p:nvPr>
        </p:nvSpPr>
        <p:spPr>
          <a:xfrm>
            <a:off x="8848114" y="406982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86" name="Text Placeholder 3">
            <a:extLst>
              <a:ext uri="{FF2B5EF4-FFF2-40B4-BE49-F238E27FC236}">
                <a16:creationId xmlns:a16="http://schemas.microsoft.com/office/drawing/2014/main" id="{298DDAA6-2DD7-45D2-BE23-DF28D9F3FE81}"/>
              </a:ext>
            </a:extLst>
          </p:cNvPr>
          <p:cNvSpPr>
            <a:spLocks noGrp="1"/>
          </p:cNvSpPr>
          <p:nvPr>
            <p:ph type="body" sz="half" idx="91" hasCustomPrompt="1"/>
          </p:nvPr>
        </p:nvSpPr>
        <p:spPr>
          <a:xfrm>
            <a:off x="8848114" y="4772191"/>
            <a:ext cx="2642616" cy="375509"/>
          </a:xfrm>
        </p:spPr>
        <p:txBody>
          <a:bodyPr>
            <a:noAutofit/>
          </a:bodyPr>
          <a:lstStyle>
            <a:lvl1pPr marL="0" indent="0" algn="r">
              <a:lnSpc>
                <a:spcPct val="85000"/>
              </a:lnSpc>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$ 3,200,000</a:t>
            </a:r>
          </a:p>
        </p:txBody>
      </p:sp>
      <p:sp>
        <p:nvSpPr>
          <p:cNvPr id="87" name="Text Placeholder 3">
            <a:extLst>
              <a:ext uri="{FF2B5EF4-FFF2-40B4-BE49-F238E27FC236}">
                <a16:creationId xmlns:a16="http://schemas.microsoft.com/office/drawing/2014/main" id="{0839545C-9AD8-44AD-8D2B-331D8B4030B6}"/>
              </a:ext>
            </a:extLst>
          </p:cNvPr>
          <p:cNvSpPr>
            <a:spLocks noGrp="1"/>
          </p:cNvSpPr>
          <p:nvPr>
            <p:ph type="body" sz="half" idx="92"/>
          </p:nvPr>
        </p:nvSpPr>
        <p:spPr>
          <a:xfrm>
            <a:off x="8848114" y="5201601"/>
            <a:ext cx="2642616" cy="375509"/>
          </a:xfrm>
        </p:spPr>
        <p:txBody>
          <a:bodyPr>
            <a:noAutofit/>
          </a:bodyPr>
          <a:lstStyle>
            <a:lvl1pPr marL="0" indent="0" algn="r">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88" name="Straight Connector 87">
            <a:extLst>
              <a:ext uri="{FF2B5EF4-FFF2-40B4-BE49-F238E27FC236}">
                <a16:creationId xmlns:a16="http://schemas.microsoft.com/office/drawing/2014/main" id="{41D6688E-B7D9-4DE1-9F3F-37C2A92C4E0F}"/>
              </a:ext>
            </a:extLst>
          </p:cNvPr>
          <p:cNvCxnSpPr/>
          <p:nvPr userDrawn="1"/>
        </p:nvCxnSpPr>
        <p:spPr>
          <a:xfrm>
            <a:off x="939117"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81279E-4A25-4C06-AC3E-DD484486E99E}"/>
              </a:ext>
            </a:extLst>
          </p:cNvPr>
          <p:cNvCxnSpPr/>
          <p:nvPr userDrawn="1"/>
        </p:nvCxnSpPr>
        <p:spPr>
          <a:xfrm>
            <a:off x="940025"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4474904-40E3-4615-B2E6-774159563047}"/>
              </a:ext>
            </a:extLst>
          </p:cNvPr>
          <p:cNvCxnSpPr/>
          <p:nvPr userDrawn="1"/>
        </p:nvCxnSpPr>
        <p:spPr>
          <a:xfrm>
            <a:off x="7314351" y="2913559"/>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07585DD-C644-4DA0-8B68-A0E1AD3EE09B}"/>
              </a:ext>
            </a:extLst>
          </p:cNvPr>
          <p:cNvCxnSpPr/>
          <p:nvPr userDrawn="1"/>
        </p:nvCxnSpPr>
        <p:spPr>
          <a:xfrm>
            <a:off x="7315259" y="4043588"/>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24FEA3C-C05C-407B-B68B-2614F9A64317}"/>
              </a:ext>
            </a:extLst>
          </p:cNvPr>
          <p:cNvCxnSpPr/>
          <p:nvPr userDrawn="1"/>
        </p:nvCxnSpPr>
        <p:spPr>
          <a:xfrm>
            <a:off x="7314351" y="5180251"/>
            <a:ext cx="4069080" cy="0"/>
          </a:xfrm>
          <a:prstGeom prst="line">
            <a:avLst/>
          </a:prstGeom>
          <a:ln w="12700"/>
        </p:spPr>
        <p:style>
          <a:lnRef idx="1">
            <a:schemeClr val="accent1"/>
          </a:lnRef>
          <a:fillRef idx="0">
            <a:schemeClr val="accent1"/>
          </a:fillRef>
          <a:effectRef idx="0">
            <a:schemeClr val="accent1"/>
          </a:effectRef>
          <a:fontRef idx="minor">
            <a:schemeClr val="tx1"/>
          </a:fontRef>
        </p:style>
      </p:cxnSp>
      <p:sp>
        <p:nvSpPr>
          <p:cNvPr id="93" name="Chart Placeholder 3" descr="Funding diagram">
            <a:extLst>
              <a:ext uri="{FF2B5EF4-FFF2-40B4-BE49-F238E27FC236}">
                <a16:creationId xmlns:a16="http://schemas.microsoft.com/office/drawing/2014/main" id="{F3103F9C-FB5A-4708-903D-6EACBC625172}"/>
              </a:ext>
            </a:extLst>
          </p:cNvPr>
          <p:cNvSpPr>
            <a:spLocks noGrp="1"/>
          </p:cNvSpPr>
          <p:nvPr>
            <p:ph type="chart" sz="quarter" idx="82"/>
          </p:nvPr>
        </p:nvSpPr>
        <p:spPr>
          <a:xfrm>
            <a:off x="3775713" y="2496385"/>
            <a:ext cx="4640574" cy="3481263"/>
          </a:xfrm>
        </p:spPr>
        <p:txBody>
          <a:bodyPr anchor="ctr" anchorCtr="0">
            <a:noAutofit/>
          </a:bodyPr>
          <a:lstStyle>
            <a:lvl1pPr marL="0" indent="0" algn="ctr">
              <a:buNone/>
              <a:defRPr sz="2400">
                <a:solidFill>
                  <a:schemeClr val="tx2"/>
                </a:solidFill>
              </a:defRPr>
            </a:lvl1pPr>
          </a:lstStyle>
          <a:p>
            <a:r>
              <a:rPr lang="en-US" noProof="0"/>
              <a:t>Click icon to add chart</a:t>
            </a:r>
            <a:endParaRPr lang="en-US" noProof="0" dirty="0"/>
          </a:p>
        </p:txBody>
      </p:sp>
    </p:spTree>
    <p:extLst>
      <p:ext uri="{BB962C8B-B14F-4D97-AF65-F5344CB8AC3E}">
        <p14:creationId xmlns:p14="http://schemas.microsoft.com/office/powerpoint/2010/main" val="170915129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Image, and Content 2">
    <p:spTree>
      <p:nvGrpSpPr>
        <p:cNvPr id="1" name=""/>
        <p:cNvGrpSpPr/>
        <p:nvPr/>
      </p:nvGrpSpPr>
      <p:grpSpPr>
        <a:xfrm>
          <a:off x="0" y="0"/>
          <a:ext cx="0" cy="0"/>
          <a:chOff x="0" y="0"/>
          <a:chExt cx="0" cy="0"/>
        </a:xfrm>
      </p:grpSpPr>
      <p:sp>
        <p:nvSpPr>
          <p:cNvPr id="12" name="Rectangle 11" descr="Glass, cups and dishes on table">
            <a:extLst>
              <a:ext uri="{FF2B5EF4-FFF2-40B4-BE49-F238E27FC236}">
                <a16:creationId xmlns:a16="http://schemas.microsoft.com/office/drawing/2014/main" id="{D05799BA-ECD2-4CD6-8250-EA03F132B9BA}"/>
              </a:ext>
            </a:extLst>
          </p:cNvPr>
          <p:cNvSpPr/>
          <p:nvPr userDrawn="1"/>
        </p:nvSpPr>
        <p:spPr>
          <a:xfrm>
            <a:off x="0" y="1133856"/>
            <a:ext cx="5998464" cy="4590288"/>
          </a:xfrm>
          <a:prstGeom prst="rect">
            <a:avLst/>
          </a:prstGeom>
          <a:blipFill>
            <a:blip r:embed="rId2"/>
            <a:srcRect/>
            <a:stretch>
              <a:fillRect l="-11" r="-1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1" name="Rectangle 10" descr="Brush stroke mask">
            <a:extLst>
              <a:ext uri="{FF2B5EF4-FFF2-40B4-BE49-F238E27FC236}">
                <a16:creationId xmlns:a16="http://schemas.microsoft.com/office/drawing/2014/main" id="{E5FBC040-9C06-484E-B57F-7F574589FF0E}"/>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895F031D-510E-4663-BF87-CD265E4A7E11}"/>
              </a:ext>
            </a:extLst>
          </p:cNvPr>
          <p:cNvSpPr>
            <a:spLocks noGrp="1"/>
          </p:cNvSpPr>
          <p:nvPr>
            <p:ph type="title" hasCustomPrompt="1"/>
          </p:nvPr>
        </p:nvSpPr>
        <p:spPr>
          <a:xfrm>
            <a:off x="6216631" y="1030515"/>
            <a:ext cx="5292000" cy="885315"/>
          </a:xfrm>
        </p:spPr>
        <p:txBody>
          <a:bodyPr anchor="b">
            <a:normAutofit/>
          </a:bodyPr>
          <a:lstStyle>
            <a:lvl1pPr>
              <a:defRPr sz="3600"/>
            </a:lvl1pPr>
          </a:lstStyle>
          <a:p>
            <a:r>
              <a:rPr lang="en-US" noProof="0"/>
              <a:t>CLICK TO EDIT TITLE</a:t>
            </a:r>
          </a:p>
        </p:txBody>
      </p:sp>
      <p:sp>
        <p:nvSpPr>
          <p:cNvPr id="3" name="Content Placeholder 2">
            <a:extLst>
              <a:ext uri="{FF2B5EF4-FFF2-40B4-BE49-F238E27FC236}">
                <a16:creationId xmlns:a16="http://schemas.microsoft.com/office/drawing/2014/main" id="{24CDB312-4D1B-447F-97E7-ABE93A3DE43C}"/>
              </a:ext>
            </a:extLst>
          </p:cNvPr>
          <p:cNvSpPr>
            <a:spLocks noGrp="1"/>
          </p:cNvSpPr>
          <p:nvPr>
            <p:ph idx="1"/>
          </p:nvPr>
        </p:nvSpPr>
        <p:spPr>
          <a:xfrm>
            <a:off x="5985361" y="2114730"/>
            <a:ext cx="5533990" cy="2997929"/>
          </a:xfrm>
        </p:spPr>
        <p:txBody>
          <a:bodyPr>
            <a:normAutofit/>
          </a:bodyPr>
          <a:lstStyle>
            <a:lvl1pPr marL="230400" indent="-228600">
              <a:lnSpc>
                <a:spcPct val="100000"/>
              </a:lnSpc>
              <a:spcBef>
                <a:spcPts val="600"/>
              </a:spcBef>
              <a:buClr>
                <a:srgbClr val="9D0000"/>
              </a:buClr>
              <a:buFont typeface="Arial" panose="020B0604020202020204" pitchFamily="34" charset="0"/>
              <a:buChar char="•"/>
              <a:defRPr sz="2100" i="0"/>
            </a:lvl1pPr>
            <a:lvl2pPr marL="344700" indent="-342900">
              <a:lnSpc>
                <a:spcPct val="100000"/>
              </a:lnSpc>
              <a:spcBef>
                <a:spcPts val="600"/>
              </a:spcBef>
              <a:buClr>
                <a:srgbClr val="9D0000"/>
              </a:buClr>
              <a:buFont typeface="Arial" panose="020B0604020202020204" pitchFamily="34" charset="0"/>
              <a:buChar char="•"/>
              <a:defRPr sz="2100" i="1"/>
            </a:lvl2pPr>
            <a:lvl3pPr marL="230400">
              <a:lnSpc>
                <a:spcPct val="100000"/>
              </a:lnSpc>
              <a:spcBef>
                <a:spcPts val="600"/>
              </a:spcBef>
              <a:defRPr sz="2100" i="1"/>
            </a:lvl3pPr>
            <a:lvl4pPr marL="230400">
              <a:lnSpc>
                <a:spcPct val="100000"/>
              </a:lnSpc>
              <a:spcBef>
                <a:spcPts val="600"/>
              </a:spcBef>
              <a:defRPr sz="2100" i="1"/>
            </a:lvl4pPr>
            <a:lvl5pPr marL="230400">
              <a:lnSpc>
                <a:spcPct val="100000"/>
              </a:lnSpc>
              <a:spcBef>
                <a:spcPts val="600"/>
              </a:spcBef>
              <a:defRPr sz="2100" i="1"/>
            </a:lvl5pPr>
            <a:lvl6pPr>
              <a:defRPr sz="2000"/>
            </a:lvl6pPr>
            <a:lvl7pPr>
              <a:defRPr sz="2000"/>
            </a:lvl7pPr>
            <a:lvl8pPr>
              <a:defRPr sz="2000"/>
            </a:lvl8pPr>
            <a:lvl9pPr>
              <a:defRPr sz="2000"/>
            </a:lvl9pPr>
          </a:lstStyle>
          <a:p>
            <a:pPr lvl="0"/>
            <a:r>
              <a:rPr lang="en-US" noProof="0"/>
              <a:t>Click to edit Master text styles</a:t>
            </a:r>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83F0F4E3-5500-460C-AB20-C7CE0A3FBAD0}"/>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10" name="Oval 9">
            <a:extLst>
              <a:ext uri="{FF2B5EF4-FFF2-40B4-BE49-F238E27FC236}">
                <a16:creationId xmlns:a16="http://schemas.microsoft.com/office/drawing/2014/main" id="{1EDFCD21-B871-4944-9E6C-ABFDA63AC6FD}"/>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3" name="Straight Connector 12">
            <a:extLst>
              <a:ext uri="{FF2B5EF4-FFF2-40B4-BE49-F238E27FC236}">
                <a16:creationId xmlns:a16="http://schemas.microsoft.com/office/drawing/2014/main" id="{039BD365-42F3-4F69-886B-478D54864737}"/>
              </a:ext>
            </a:extLst>
          </p:cNvPr>
          <p:cNvCxnSpPr/>
          <p:nvPr userDrawn="1"/>
        </p:nvCxnSpPr>
        <p:spPr>
          <a:xfrm>
            <a:off x="6337997" y="197904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4" name="Picture Placeholder 2">
            <a:extLst>
              <a:ext uri="{FF2B5EF4-FFF2-40B4-BE49-F238E27FC236}">
                <a16:creationId xmlns:a16="http://schemas.microsoft.com/office/drawing/2014/main" id="{280FA08D-85FA-44C3-8767-041020BA4734}"/>
              </a:ext>
            </a:extLst>
          </p:cNvPr>
          <p:cNvSpPr>
            <a:spLocks noGrp="1"/>
          </p:cNvSpPr>
          <p:nvPr>
            <p:ph type="pic" sz="quarter" idx="45"/>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19018262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hanks slide">
    <p:spTree>
      <p:nvGrpSpPr>
        <p:cNvPr id="1" name=""/>
        <p:cNvGrpSpPr/>
        <p:nvPr/>
      </p:nvGrpSpPr>
      <p:grpSpPr>
        <a:xfrm>
          <a:off x="0" y="0"/>
          <a:ext cx="0" cy="0"/>
          <a:chOff x="0" y="0"/>
          <a:chExt cx="0" cy="0"/>
        </a:xfrm>
      </p:grpSpPr>
      <p:sp>
        <p:nvSpPr>
          <p:cNvPr id="16" name="Rectangle 15" descr="Glasses on table">
            <a:extLst>
              <a:ext uri="{FF2B5EF4-FFF2-40B4-BE49-F238E27FC236}">
                <a16:creationId xmlns:a16="http://schemas.microsoft.com/office/drawing/2014/main" id="{26EA01E0-35F5-4371-9D8C-7F3A16EBAEDF}"/>
              </a:ext>
            </a:extLst>
          </p:cNvPr>
          <p:cNvSpPr/>
          <p:nvPr userDrawn="1"/>
        </p:nvSpPr>
        <p:spPr>
          <a:xfrm>
            <a:off x="0" y="758952"/>
            <a:ext cx="6190488" cy="6099048"/>
          </a:xfrm>
          <a:prstGeom prst="rect">
            <a:avLst/>
          </a:prstGeom>
          <a:blipFill>
            <a:blip r:embed="rId2"/>
            <a:srcRect/>
            <a:stretch>
              <a:fillRect l="-31" r="-3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5" name="Rectangle 14" descr="Brush stroke mask">
            <a:extLst>
              <a:ext uri="{FF2B5EF4-FFF2-40B4-BE49-F238E27FC236}">
                <a16:creationId xmlns:a16="http://schemas.microsoft.com/office/drawing/2014/main" id="{F28DE59C-954D-4B4D-A240-A9111C89F6A8}"/>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Footer Placeholder 5">
            <a:extLst>
              <a:ext uri="{FF2B5EF4-FFF2-40B4-BE49-F238E27FC236}">
                <a16:creationId xmlns:a16="http://schemas.microsoft.com/office/drawing/2014/main" id="{D12FBE19-D2C9-41FC-A797-CF4A863F3089}"/>
              </a:ext>
            </a:extLst>
          </p:cNvPr>
          <p:cNvSpPr>
            <a:spLocks noGrp="1"/>
          </p:cNvSpPr>
          <p:nvPr>
            <p:ph type="ftr" sz="quarter" idx="11"/>
          </p:nvPr>
        </p:nvSpPr>
        <p:spPr>
          <a:xfrm>
            <a:off x="7351740" y="286747"/>
            <a:ext cx="4114800" cy="365125"/>
          </a:xfrm>
        </p:spPr>
        <p:txBody>
          <a:bodyPr/>
          <a:lstStyle/>
          <a:p>
            <a:endParaRPr lang="en-US" noProof="0" dirty="0"/>
          </a:p>
        </p:txBody>
      </p:sp>
      <p:sp>
        <p:nvSpPr>
          <p:cNvPr id="17" name="Thanks title layout">
            <a:extLst>
              <a:ext uri="{FF2B5EF4-FFF2-40B4-BE49-F238E27FC236}">
                <a16:creationId xmlns:a16="http://schemas.microsoft.com/office/drawing/2014/main" id="{E329346F-CCD7-4FB0-98B2-13C3DB0AA176}"/>
              </a:ext>
            </a:extLst>
          </p:cNvPr>
          <p:cNvSpPr>
            <a:spLocks noGrp="1"/>
          </p:cNvSpPr>
          <p:nvPr>
            <p:ph type="title" hasCustomPrompt="1"/>
          </p:nvPr>
        </p:nvSpPr>
        <p:spPr>
          <a:xfrm>
            <a:off x="6570540" y="884136"/>
            <a:ext cx="4896000" cy="894117"/>
          </a:xfrm>
        </p:spPr>
        <p:txBody>
          <a:bodyPr>
            <a:noAutofit/>
          </a:bodyPr>
          <a:lstStyle>
            <a:lvl1pPr algn="r">
              <a:defRPr sz="5500" b="1">
                <a:solidFill>
                  <a:schemeClr val="tx1"/>
                </a:solidFill>
              </a:defRPr>
            </a:lvl1pPr>
          </a:lstStyle>
          <a:p>
            <a:r>
              <a:rPr lang="en-US" noProof="0"/>
              <a:t>THANK YOU!</a:t>
            </a:r>
          </a:p>
        </p:txBody>
      </p:sp>
      <p:cxnSp>
        <p:nvCxnSpPr>
          <p:cNvPr id="18" name="Straight Connector 17">
            <a:extLst>
              <a:ext uri="{FF2B5EF4-FFF2-40B4-BE49-F238E27FC236}">
                <a16:creationId xmlns:a16="http://schemas.microsoft.com/office/drawing/2014/main" id="{05BAF915-A340-4955-812D-8F555BDB4102}"/>
              </a:ext>
            </a:extLst>
          </p:cNvPr>
          <p:cNvCxnSpPr/>
          <p:nvPr userDrawn="1"/>
        </p:nvCxnSpPr>
        <p:spPr>
          <a:xfrm>
            <a:off x="6565392" y="1729437"/>
            <a:ext cx="4718304"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9" name="Picture Placeholder 14" descr="Your logo">
            <a:extLst>
              <a:ext uri="{FF2B5EF4-FFF2-40B4-BE49-F238E27FC236}">
                <a16:creationId xmlns:a16="http://schemas.microsoft.com/office/drawing/2014/main" id="{DE1A1E87-77E1-4901-A7FE-5FFA9F5B4BBD}"/>
              </a:ext>
              <a:ext uri="{C183D7F6-B498-43B3-948B-1728B52AA6E4}">
                <adec:decorative xmlns:adec="http://schemas.microsoft.com/office/drawing/2017/decorative" val="0"/>
              </a:ext>
            </a:extLst>
          </p:cNvPr>
          <p:cNvSpPr>
            <a:spLocks noGrp="1"/>
          </p:cNvSpPr>
          <p:nvPr>
            <p:ph type="pic" sz="quarter" idx="15"/>
          </p:nvPr>
        </p:nvSpPr>
        <p:spPr>
          <a:xfrm>
            <a:off x="9709655" y="2449546"/>
            <a:ext cx="1646237" cy="1149350"/>
          </a:xfrm>
          <a:noFill/>
        </p:spPr>
        <p:txBody>
          <a:bodyPr wrap="square" lIns="46800" rIns="46800" anchor="ctr" anchorCtr="0">
            <a:noAutofit/>
          </a:bodyPr>
          <a:lstStyle>
            <a:lvl1pPr marL="0" indent="0" algn="ctr">
              <a:lnSpc>
                <a:spcPct val="100000"/>
              </a:lnSpc>
              <a:buNone/>
              <a:defRPr sz="400">
                <a:solidFill>
                  <a:srgbClr val="8D6347"/>
                </a:solidFill>
              </a:defRPr>
            </a:lvl1pPr>
          </a:lstStyle>
          <a:p>
            <a:r>
              <a:rPr lang="en-US" noProof="0"/>
              <a:t>Click icon to add picture</a:t>
            </a:r>
            <a:endParaRPr lang="en-US" noProof="0" dirty="0"/>
          </a:p>
        </p:txBody>
      </p:sp>
      <p:sp>
        <p:nvSpPr>
          <p:cNvPr id="20" name="Text Placeholder 10">
            <a:extLst>
              <a:ext uri="{FF2B5EF4-FFF2-40B4-BE49-F238E27FC236}">
                <a16:creationId xmlns:a16="http://schemas.microsoft.com/office/drawing/2014/main" id="{6A0BD12F-1E2D-481D-BBF0-A56B2BD0D563}"/>
              </a:ext>
            </a:extLst>
          </p:cNvPr>
          <p:cNvSpPr>
            <a:spLocks noGrp="1"/>
          </p:cNvSpPr>
          <p:nvPr>
            <p:ph type="body" sz="quarter" idx="16" hasCustomPrompt="1"/>
          </p:nvPr>
        </p:nvSpPr>
        <p:spPr>
          <a:xfrm>
            <a:off x="6570540" y="3781118"/>
            <a:ext cx="4896000" cy="664762"/>
          </a:xfrm>
        </p:spPr>
        <p:txBody>
          <a:bodyPr>
            <a:noAutofit/>
          </a:bodyPr>
          <a:lstStyle>
            <a:lvl1pPr marL="0" indent="0" algn="r">
              <a:buNone/>
              <a:defRPr sz="4000" b="1">
                <a:solidFill>
                  <a:schemeClr val="tx1"/>
                </a:solidFill>
                <a:latin typeface="+mj-lt"/>
              </a:defRPr>
            </a:lvl1pPr>
            <a:lvl2pPr marL="457200" indent="0">
              <a:buNone/>
              <a:defRPr/>
            </a:lvl2pPr>
          </a:lstStyle>
          <a:p>
            <a:pPr lvl="0"/>
            <a:r>
              <a:rPr lang="en-US" noProof="0"/>
              <a:t>Speaker Name</a:t>
            </a:r>
          </a:p>
        </p:txBody>
      </p:sp>
      <p:sp>
        <p:nvSpPr>
          <p:cNvPr id="21" name="Text Placeholder 10">
            <a:extLst>
              <a:ext uri="{FF2B5EF4-FFF2-40B4-BE49-F238E27FC236}">
                <a16:creationId xmlns:a16="http://schemas.microsoft.com/office/drawing/2014/main" id="{FAC44F14-FD8B-4299-8C06-FB93B882538D}"/>
              </a:ext>
            </a:extLst>
          </p:cNvPr>
          <p:cNvSpPr>
            <a:spLocks noGrp="1"/>
          </p:cNvSpPr>
          <p:nvPr>
            <p:ph type="body" sz="quarter" idx="17" hasCustomPrompt="1"/>
          </p:nvPr>
        </p:nvSpPr>
        <p:spPr>
          <a:xfrm>
            <a:off x="6570540" y="4362699"/>
            <a:ext cx="4896000" cy="265403"/>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Email:</a:t>
            </a:r>
          </a:p>
        </p:txBody>
      </p:sp>
      <p:sp>
        <p:nvSpPr>
          <p:cNvPr id="22" name="Text Placeholder 10">
            <a:extLst>
              <a:ext uri="{FF2B5EF4-FFF2-40B4-BE49-F238E27FC236}">
                <a16:creationId xmlns:a16="http://schemas.microsoft.com/office/drawing/2014/main" id="{C3CE0E11-D8F9-40F9-B542-06B00FA4FCA1}"/>
              </a:ext>
            </a:extLst>
          </p:cNvPr>
          <p:cNvSpPr>
            <a:spLocks noGrp="1"/>
          </p:cNvSpPr>
          <p:nvPr>
            <p:ph type="body" sz="quarter" idx="18" hasCustomPrompt="1"/>
          </p:nvPr>
        </p:nvSpPr>
        <p:spPr>
          <a:xfrm>
            <a:off x="6570540" y="4628102"/>
            <a:ext cx="4896000" cy="37396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speakeremail@website.com</a:t>
            </a:r>
          </a:p>
        </p:txBody>
      </p:sp>
      <p:sp>
        <p:nvSpPr>
          <p:cNvPr id="23" name="Text Placeholder 10">
            <a:extLst>
              <a:ext uri="{FF2B5EF4-FFF2-40B4-BE49-F238E27FC236}">
                <a16:creationId xmlns:a16="http://schemas.microsoft.com/office/drawing/2014/main" id="{4D4FB496-FE3D-4CC5-83B0-B2793EFEF004}"/>
              </a:ext>
            </a:extLst>
          </p:cNvPr>
          <p:cNvSpPr>
            <a:spLocks noGrp="1"/>
          </p:cNvSpPr>
          <p:nvPr>
            <p:ph type="body" sz="quarter" idx="19" hasCustomPrompt="1"/>
          </p:nvPr>
        </p:nvSpPr>
        <p:spPr>
          <a:xfrm>
            <a:off x="6570540" y="5040876"/>
            <a:ext cx="4896000" cy="252891"/>
          </a:xfrm>
        </p:spPr>
        <p:txBody>
          <a:bodyPr>
            <a:noAutofit/>
          </a:bodyPr>
          <a:lstStyle>
            <a:lvl1pPr marL="0" indent="0" algn="r">
              <a:buNone/>
              <a:defRPr sz="1800" b="0" i="0">
                <a:solidFill>
                  <a:schemeClr val="tx2"/>
                </a:solidFill>
                <a:latin typeface="+mn-lt"/>
              </a:defRPr>
            </a:lvl1pPr>
            <a:lvl2pPr marL="457200" indent="0">
              <a:buNone/>
              <a:defRPr/>
            </a:lvl2pPr>
          </a:lstStyle>
          <a:p>
            <a:pPr lvl="0"/>
            <a:r>
              <a:rPr lang="en-US" noProof="0"/>
              <a:t>Phone:</a:t>
            </a:r>
          </a:p>
        </p:txBody>
      </p:sp>
      <p:sp>
        <p:nvSpPr>
          <p:cNvPr id="24" name="Text Placeholder 10">
            <a:extLst>
              <a:ext uri="{FF2B5EF4-FFF2-40B4-BE49-F238E27FC236}">
                <a16:creationId xmlns:a16="http://schemas.microsoft.com/office/drawing/2014/main" id="{00F0D864-E0B5-4A45-A4DF-4334FDD7B146}"/>
              </a:ext>
            </a:extLst>
          </p:cNvPr>
          <p:cNvSpPr>
            <a:spLocks noGrp="1"/>
          </p:cNvSpPr>
          <p:nvPr>
            <p:ph type="body" sz="quarter" idx="20" hasCustomPrompt="1"/>
          </p:nvPr>
        </p:nvSpPr>
        <p:spPr>
          <a:xfrm>
            <a:off x="6570540" y="5293767"/>
            <a:ext cx="4896000" cy="566921"/>
          </a:xfrm>
        </p:spPr>
        <p:txBody>
          <a:bodyPr>
            <a:noAutofit/>
          </a:bodyPr>
          <a:lstStyle>
            <a:lvl1pPr marL="0" indent="0" algn="r">
              <a:buNone/>
              <a:defRPr sz="3000" b="0" i="0">
                <a:solidFill>
                  <a:schemeClr val="tx2"/>
                </a:solidFill>
                <a:latin typeface="+mn-lt"/>
              </a:defRPr>
            </a:lvl1pPr>
            <a:lvl2pPr marL="457200" indent="0">
              <a:buNone/>
              <a:defRPr/>
            </a:lvl2pPr>
          </a:lstStyle>
          <a:p>
            <a:pPr lvl="0"/>
            <a:r>
              <a:rPr lang="en-US" noProof="0"/>
              <a:t>+7 888 999-000-11</a:t>
            </a:r>
          </a:p>
        </p:txBody>
      </p:sp>
    </p:spTree>
    <p:extLst>
      <p:ext uri="{BB962C8B-B14F-4D97-AF65-F5344CB8AC3E}">
        <p14:creationId xmlns:p14="http://schemas.microsoft.com/office/powerpoint/2010/main" val="64224080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Appendix Cover Slide">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3262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8/2/2020</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Picture Placeholder 2">
            <a:extLst>
              <a:ext uri="{FF2B5EF4-FFF2-40B4-BE49-F238E27FC236}">
                <a16:creationId xmlns:a16="http://schemas.microsoft.com/office/drawing/2014/main" id="{68E6C031-0B7B-4A1F-B78B-87ACBE781CBE}"/>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50901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4774142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8/2/2020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a:xfrm>
            <a:off x="7351740" y="286747"/>
            <a:ext cx="4114800" cy="365125"/>
          </a:xfrm>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24" name="Rectangle 23" descr="Brush stroke spot">
            <a:extLst>
              <a:ext uri="{FF2B5EF4-FFF2-40B4-BE49-F238E27FC236}">
                <a16:creationId xmlns:a16="http://schemas.microsoft.com/office/drawing/2014/main" id="{D96D18D3-B702-4651-BEF4-0E6B09A7D555}"/>
              </a:ext>
            </a:extLst>
          </p:cNvPr>
          <p:cNvSpPr/>
          <p:nvPr userDrawn="1"/>
        </p:nvSpPr>
        <p:spPr>
          <a:xfrm>
            <a:off x="548640" y="1733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34" name="Text Placeholder 3">
            <a:extLst>
              <a:ext uri="{FF2B5EF4-FFF2-40B4-BE49-F238E27FC236}">
                <a16:creationId xmlns:a16="http://schemas.microsoft.com/office/drawing/2014/main" id="{652C9FD8-1460-4E64-B8BC-CA45BA7C4B66}"/>
              </a:ext>
            </a:extLst>
          </p:cNvPr>
          <p:cNvSpPr>
            <a:spLocks noGrp="1"/>
          </p:cNvSpPr>
          <p:nvPr>
            <p:ph type="body" sz="half" idx="34"/>
          </p:nvPr>
        </p:nvSpPr>
        <p:spPr>
          <a:xfrm>
            <a:off x="8906157" y="2871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6" name="Text Placeholder 3">
            <a:extLst>
              <a:ext uri="{FF2B5EF4-FFF2-40B4-BE49-F238E27FC236}">
                <a16:creationId xmlns:a16="http://schemas.microsoft.com/office/drawing/2014/main" id="{2B2471E0-ECA3-4640-BFDE-00A4244C2547}"/>
              </a:ext>
            </a:extLst>
          </p:cNvPr>
          <p:cNvSpPr>
            <a:spLocks noGrp="1"/>
          </p:cNvSpPr>
          <p:nvPr>
            <p:ph type="body" sz="half" idx="66" hasCustomPrompt="1"/>
          </p:nvPr>
        </p:nvSpPr>
        <p:spPr>
          <a:xfrm>
            <a:off x="2395166" y="2025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7" name="Text Placeholder 3">
            <a:extLst>
              <a:ext uri="{FF2B5EF4-FFF2-40B4-BE49-F238E27FC236}">
                <a16:creationId xmlns:a16="http://schemas.microsoft.com/office/drawing/2014/main" id="{8BACAAC9-DC1B-45F5-8B83-C468D78DB910}"/>
              </a:ext>
            </a:extLst>
          </p:cNvPr>
          <p:cNvSpPr>
            <a:spLocks noGrp="1"/>
          </p:cNvSpPr>
          <p:nvPr>
            <p:ph type="body" sz="half" idx="67"/>
          </p:nvPr>
        </p:nvSpPr>
        <p:spPr>
          <a:xfrm>
            <a:off x="8906157" y="3152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cxnSp>
        <p:nvCxnSpPr>
          <p:cNvPr id="38" name="Straight Connector 37">
            <a:extLst>
              <a:ext uri="{FF2B5EF4-FFF2-40B4-BE49-F238E27FC236}">
                <a16:creationId xmlns:a16="http://schemas.microsoft.com/office/drawing/2014/main" id="{433BF02C-5128-4705-BDAA-A36BA2E50DFF}"/>
              </a:ext>
            </a:extLst>
          </p:cNvPr>
          <p:cNvCxnSpPr/>
          <p:nvPr userDrawn="1"/>
        </p:nvCxnSpPr>
        <p:spPr>
          <a:xfrm>
            <a:off x="5602224" y="3383046"/>
            <a:ext cx="987552"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39" name="Rectangle 38" descr="Brush stroke spot">
            <a:extLst>
              <a:ext uri="{FF2B5EF4-FFF2-40B4-BE49-F238E27FC236}">
                <a16:creationId xmlns:a16="http://schemas.microsoft.com/office/drawing/2014/main" id="{5D721349-BDDA-47F4-BB33-DDAB2DD44F1B}"/>
              </a:ext>
            </a:extLst>
          </p:cNvPr>
          <p:cNvSpPr/>
          <p:nvPr userDrawn="1"/>
        </p:nvSpPr>
        <p:spPr>
          <a:xfrm>
            <a:off x="548640" y="3681508"/>
            <a:ext cx="1874520" cy="1746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t="-413" b="-4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40" name="Text Placeholder 3">
            <a:extLst>
              <a:ext uri="{FF2B5EF4-FFF2-40B4-BE49-F238E27FC236}">
                <a16:creationId xmlns:a16="http://schemas.microsoft.com/office/drawing/2014/main" id="{9BD9BC82-9664-4610-A1BC-90E5F4CC736E}"/>
              </a:ext>
            </a:extLst>
          </p:cNvPr>
          <p:cNvSpPr>
            <a:spLocks noGrp="1"/>
          </p:cNvSpPr>
          <p:nvPr>
            <p:ph type="body" sz="half" idx="68"/>
          </p:nvPr>
        </p:nvSpPr>
        <p:spPr>
          <a:xfrm>
            <a:off x="8906157" y="4819468"/>
            <a:ext cx="2560383" cy="330454"/>
          </a:xfrm>
        </p:spPr>
        <p:txBody>
          <a:bodyPr>
            <a:noAutofit/>
          </a:bodyPr>
          <a:lstStyle>
            <a:lvl1pPr marL="0" indent="0" algn="r">
              <a:lnSpc>
                <a:spcPct val="85000"/>
              </a:lnSpc>
              <a:buNone/>
              <a:defRPr lang="en-US" sz="20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2" name="Text Placeholder 3">
            <a:extLst>
              <a:ext uri="{FF2B5EF4-FFF2-40B4-BE49-F238E27FC236}">
                <a16:creationId xmlns:a16="http://schemas.microsoft.com/office/drawing/2014/main" id="{7879E591-AFC3-45A3-9875-660930C57AF4}"/>
              </a:ext>
            </a:extLst>
          </p:cNvPr>
          <p:cNvSpPr>
            <a:spLocks noGrp="1"/>
          </p:cNvSpPr>
          <p:nvPr>
            <p:ph type="body" sz="half" idx="70" hasCustomPrompt="1"/>
          </p:nvPr>
        </p:nvSpPr>
        <p:spPr>
          <a:xfrm>
            <a:off x="2395166" y="3973155"/>
            <a:ext cx="9071374" cy="877359"/>
          </a:xfrm>
        </p:spPr>
        <p:txBody>
          <a:bodyPr>
            <a:noAutofit/>
          </a:bodyPr>
          <a:lstStyle>
            <a:lvl1pPr marL="0" indent="0" algn="l">
              <a:lnSpc>
                <a:spcPct val="100000"/>
              </a:lnSpc>
              <a:buNone/>
              <a:defRPr lang="en-US" sz="1600" b="0" i="1"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3" name="Text Placeholder 3">
            <a:extLst>
              <a:ext uri="{FF2B5EF4-FFF2-40B4-BE49-F238E27FC236}">
                <a16:creationId xmlns:a16="http://schemas.microsoft.com/office/drawing/2014/main" id="{274C99EA-E9EB-43A8-8807-6DD5323F881E}"/>
              </a:ext>
            </a:extLst>
          </p:cNvPr>
          <p:cNvSpPr>
            <a:spLocks noGrp="1"/>
          </p:cNvSpPr>
          <p:nvPr>
            <p:ph type="body" sz="half" idx="71"/>
          </p:nvPr>
        </p:nvSpPr>
        <p:spPr>
          <a:xfrm>
            <a:off x="8906157" y="5100107"/>
            <a:ext cx="2560383" cy="330454"/>
          </a:xfrm>
        </p:spPr>
        <p:txBody>
          <a:bodyPr>
            <a:noAutofit/>
          </a:bodyPr>
          <a:lstStyle>
            <a:lvl1pPr marL="0" indent="0" algn="r">
              <a:lnSpc>
                <a:spcPct val="85000"/>
              </a:lnSpc>
              <a:buNone/>
              <a:defRPr lang="en-US" sz="1600" b="0" i="1" kern="1200" dirty="0">
                <a:solidFill>
                  <a:schemeClr val="accent6"/>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44" name="Picture Placeholder 7">
            <a:extLst>
              <a:ext uri="{FF2B5EF4-FFF2-40B4-BE49-F238E27FC236}">
                <a16:creationId xmlns:a16="http://schemas.microsoft.com/office/drawing/2014/main" id="{74E5C1DF-1CF3-431D-8289-3A269EFD1DFE}"/>
              </a:ext>
            </a:extLst>
          </p:cNvPr>
          <p:cNvSpPr>
            <a:spLocks noGrp="1"/>
          </p:cNvSpPr>
          <p:nvPr>
            <p:ph type="pic" sz="quarter" idx="75"/>
          </p:nvPr>
        </p:nvSpPr>
        <p:spPr>
          <a:xfrm>
            <a:off x="884204" y="2021109"/>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a:t>Click icon to add picture</a:t>
            </a:r>
            <a:endParaRPr lang="en-US" noProof="0" dirty="0"/>
          </a:p>
        </p:txBody>
      </p:sp>
      <p:sp>
        <p:nvSpPr>
          <p:cNvPr id="46" name="Picture Placeholder 7">
            <a:extLst>
              <a:ext uri="{FF2B5EF4-FFF2-40B4-BE49-F238E27FC236}">
                <a16:creationId xmlns:a16="http://schemas.microsoft.com/office/drawing/2014/main" id="{62765A35-4E4D-481A-AD5D-F689CCD638E4}"/>
              </a:ext>
            </a:extLst>
          </p:cNvPr>
          <p:cNvSpPr>
            <a:spLocks noGrp="1"/>
          </p:cNvSpPr>
          <p:nvPr>
            <p:ph type="pic" sz="quarter" idx="76"/>
          </p:nvPr>
        </p:nvSpPr>
        <p:spPr>
          <a:xfrm>
            <a:off x="884204" y="3973503"/>
            <a:ext cx="1162800" cy="1162800"/>
          </a:xfrm>
          <a:prstGeom prst="ellipse">
            <a:avLst/>
          </a:prstGeom>
          <a:ln w="12700">
            <a:solidFill>
              <a:srgbClr val="8D6347"/>
            </a:solidFill>
          </a:ln>
        </p:spPr>
        <p:txBody>
          <a:bodyPr anchor="ctr" anchorCtr="0">
            <a:noAutofit/>
          </a:bodyPr>
          <a:lstStyle>
            <a:lvl1pPr marL="0" indent="0" algn="ctr">
              <a:buNone/>
              <a:defRPr sz="1200"/>
            </a:lvl1pPr>
          </a:lstStyle>
          <a:p>
            <a:r>
              <a:rPr lang="en-US" noProof="0"/>
              <a:t>Click icon to add picture</a:t>
            </a:r>
            <a:endParaRPr lang="en-US" noProof="0" dirty="0"/>
          </a:p>
        </p:txBody>
      </p:sp>
    </p:spTree>
    <p:extLst>
      <p:ext uri="{BB962C8B-B14F-4D97-AF65-F5344CB8AC3E}">
        <p14:creationId xmlns:p14="http://schemas.microsoft.com/office/powerpoint/2010/main" val="3502250582"/>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wo text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8/2/2020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0" name="Subtitle 2">
            <a:extLst>
              <a:ext uri="{FF2B5EF4-FFF2-40B4-BE49-F238E27FC236}">
                <a16:creationId xmlns:a16="http://schemas.microsoft.com/office/drawing/2014/main" id="{A617DA88-4765-4225-9C56-CD0FFD9D7673}"/>
              </a:ext>
            </a:extLst>
          </p:cNvPr>
          <p:cNvSpPr>
            <a:spLocks noGrp="1"/>
          </p:cNvSpPr>
          <p:nvPr>
            <p:ph type="subTitle" idx="15"/>
          </p:nvPr>
        </p:nvSpPr>
        <p:spPr>
          <a:xfrm>
            <a:off x="838200" y="1632332"/>
            <a:ext cx="10515600" cy="526312"/>
          </a:xfrm>
        </p:spPr>
        <p:txBody>
          <a:bodyPr anchor="ctr" anchorCtr="0">
            <a:normAutofit/>
          </a:bodyPr>
          <a:lstStyle>
            <a:lvl1pPr marL="0" indent="0" algn="ctr">
              <a:buNone/>
              <a:defRPr sz="2400" i="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7" name="Text Placeholder 3">
            <a:extLst>
              <a:ext uri="{FF2B5EF4-FFF2-40B4-BE49-F238E27FC236}">
                <a16:creationId xmlns:a16="http://schemas.microsoft.com/office/drawing/2014/main" id="{005754B0-9295-4959-B988-1280E463A93F}"/>
              </a:ext>
            </a:extLst>
          </p:cNvPr>
          <p:cNvSpPr>
            <a:spLocks noGrp="1"/>
          </p:cNvSpPr>
          <p:nvPr>
            <p:ph type="body" sz="half" idx="90"/>
          </p:nvPr>
        </p:nvSpPr>
        <p:spPr>
          <a:xfrm>
            <a:off x="838200" y="2521618"/>
            <a:ext cx="4891812" cy="2927341"/>
          </a:xfrm>
        </p:spPr>
        <p:txBody>
          <a:bodyPr>
            <a:noAutofit/>
          </a:bodyPr>
          <a:lstStyle>
            <a:lvl1pPr marL="0" indent="0" algn="l">
              <a:lnSpc>
                <a:spcPct val="100000"/>
              </a:lnSpc>
              <a:buNone/>
              <a:defRPr lang="en-US" sz="1600" b="0" i="0" kern="1200" dirty="0" smtClean="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8" name="Text Placeholder 12">
            <a:extLst>
              <a:ext uri="{FF2B5EF4-FFF2-40B4-BE49-F238E27FC236}">
                <a16:creationId xmlns:a16="http://schemas.microsoft.com/office/drawing/2014/main" id="{8D6DC9E5-924D-4DD3-A31B-2D243B49A0D4}"/>
              </a:ext>
            </a:extLst>
          </p:cNvPr>
          <p:cNvSpPr>
            <a:spLocks noGrp="1"/>
          </p:cNvSpPr>
          <p:nvPr>
            <p:ph type="body" sz="quarter" idx="91"/>
          </p:nvPr>
        </p:nvSpPr>
        <p:spPr>
          <a:xfrm>
            <a:off x="6574728" y="2514760"/>
            <a:ext cx="4891812" cy="2934199"/>
          </a:xfrm>
        </p:spPr>
        <p:txBody>
          <a:bodyPr>
            <a:normAutofit/>
          </a:bodyPr>
          <a:lstStyle>
            <a:lvl1pPr>
              <a:lnSpc>
                <a:spcPct val="100000"/>
              </a:lnSpc>
              <a:buClr>
                <a:srgbClr val="9D0000"/>
              </a:buClr>
              <a:defRPr sz="1600" i="0"/>
            </a:lvl1pPr>
            <a:lvl2pPr marL="396000">
              <a:lnSpc>
                <a:spcPct val="100000"/>
              </a:lnSpc>
              <a:buClr>
                <a:srgbClr val="9D0000"/>
              </a:buClr>
              <a:defRPr sz="1600" i="0"/>
            </a:lvl2pPr>
            <a:lvl3pPr marL="561600">
              <a:lnSpc>
                <a:spcPct val="100000"/>
              </a:lnSpc>
              <a:buClr>
                <a:srgbClr val="9D0000"/>
              </a:buClr>
              <a:defRPr sz="1600" i="0"/>
            </a:lvl3pPr>
            <a:lvl4pPr marL="727200">
              <a:lnSpc>
                <a:spcPct val="100000"/>
              </a:lnSpc>
              <a:buClr>
                <a:srgbClr val="9D0000"/>
              </a:buClr>
              <a:defRPr sz="1600" i="0"/>
            </a:lvl4pPr>
            <a:lvl5pPr marL="892800">
              <a:lnSpc>
                <a:spcPct val="100000"/>
              </a:lnSpc>
              <a:buClr>
                <a:srgbClr val="9D0000"/>
              </a:buClr>
              <a:defRPr sz="1600" i="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80262095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Phone template">
    <p:spTree>
      <p:nvGrpSpPr>
        <p:cNvPr id="1" name=""/>
        <p:cNvGrpSpPr/>
        <p:nvPr/>
      </p:nvGrpSpPr>
      <p:grpSpPr>
        <a:xfrm>
          <a:off x="0" y="0"/>
          <a:ext cx="0" cy="0"/>
          <a:chOff x="0" y="0"/>
          <a:chExt cx="0" cy="0"/>
        </a:xfrm>
      </p:grpSpPr>
      <p:sp>
        <p:nvSpPr>
          <p:cNvPr id="17" name="Rectangle 16" descr="Brush stroke spot">
            <a:extLst>
              <a:ext uri="{FF2B5EF4-FFF2-40B4-BE49-F238E27FC236}">
                <a16:creationId xmlns:a16="http://schemas.microsoft.com/office/drawing/2014/main" id="{D91B44A9-F70B-48B6-8E13-182147782AE2}"/>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8" name="Oval 7">
            <a:extLst>
              <a:ext uri="{FF2B5EF4-FFF2-40B4-BE49-F238E27FC236}">
                <a16:creationId xmlns:a16="http://schemas.microsoft.com/office/drawing/2014/main" id="{C671094F-F73C-475D-9540-55DD444F1FF9}"/>
              </a:ext>
            </a:extLst>
          </p:cNvPr>
          <p:cNvSpPr/>
          <p:nvPr userDrawn="1"/>
        </p:nvSpPr>
        <p:spPr>
          <a:xfrm>
            <a:off x="888224"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4" name="Oval 3">
            <a:extLst>
              <a:ext uri="{FF2B5EF4-FFF2-40B4-BE49-F238E27FC236}">
                <a16:creationId xmlns:a16="http://schemas.microsoft.com/office/drawing/2014/main" id="{C7038C80-39FC-46F2-9E65-573C76CC235F}"/>
              </a:ext>
            </a:extLst>
          </p:cNvPr>
          <p:cNvSpPr/>
          <p:nvPr userDrawn="1"/>
        </p:nvSpPr>
        <p:spPr>
          <a:xfrm>
            <a:off x="9110839" y="1939633"/>
            <a:ext cx="622800" cy="622800"/>
          </a:xfrm>
          <a:prstGeom prst="ellipse">
            <a:avLst/>
          </a:prstGeom>
          <a:solidFill>
            <a:srgbClr val="FFF6E7"/>
          </a:solidFill>
          <a:ln>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dirty="0"/>
          </a:p>
        </p:txBody>
      </p:sp>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solidFill>
                  <a:schemeClr val="tx1"/>
                </a:solidFill>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8/2/2020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cxnSp>
        <p:nvCxnSpPr>
          <p:cNvPr id="9" name="Straight Connector 8">
            <a:extLst>
              <a:ext uri="{FF2B5EF4-FFF2-40B4-BE49-F238E27FC236}">
                <a16:creationId xmlns:a16="http://schemas.microsoft.com/office/drawing/2014/main" id="{D39C86C5-91F0-4083-8CE5-1B547E5FEA06}"/>
              </a:ext>
            </a:extLst>
          </p:cNvPr>
          <p:cNvCxnSpPr/>
          <p:nvPr userDrawn="1"/>
        </p:nvCxnSpPr>
        <p:spPr>
          <a:xfrm>
            <a:off x="3738000" y="1554169"/>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21" name="Picture Placeholder 2">
            <a:extLst>
              <a:ext uri="{FF2B5EF4-FFF2-40B4-BE49-F238E27FC236}">
                <a16:creationId xmlns:a16="http://schemas.microsoft.com/office/drawing/2014/main" id="{F2ACB6B7-AA9C-4400-AE52-4698E1110F22}"/>
              </a:ext>
            </a:extLst>
          </p:cNvPr>
          <p:cNvSpPr>
            <a:spLocks noGrp="1"/>
          </p:cNvSpPr>
          <p:nvPr>
            <p:ph type="pic" sz="quarter" idx="56"/>
          </p:nvPr>
        </p:nvSpPr>
        <p:spPr>
          <a:xfrm>
            <a:off x="943519" y="5736021"/>
            <a:ext cx="824400" cy="571500"/>
          </a:xfrm>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18" name="Rectangle 17">
            <a:extLst>
              <a:ext uri="{FF2B5EF4-FFF2-40B4-BE49-F238E27FC236}">
                <a16:creationId xmlns:a16="http://schemas.microsoft.com/office/drawing/2014/main" id="{714F18D6-EBB2-42FB-8DEA-EDE2DEF458D2}"/>
              </a:ext>
            </a:extLst>
          </p:cNvPr>
          <p:cNvSpPr/>
          <p:nvPr userDrawn="1"/>
        </p:nvSpPr>
        <p:spPr>
          <a:xfrm>
            <a:off x="5732019" y="2618478"/>
            <a:ext cx="2734056" cy="2286000"/>
          </a:xfrm>
          <a:prstGeom prst="rect">
            <a:avLst/>
          </a:prstGeom>
          <a:blipFill dpi="0" rotWithShape="1">
            <a:blip r:embed="rId4">
              <a:extLst>
                <a:ext uri="{96DAC541-7B7A-43D3-8B79-37D633B846F1}">
                  <asvg:svgBlip xmlns:asvg="http://schemas.microsoft.com/office/drawing/2016/SVG/main" r:embed="rId5"/>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19" name="Picture Placeholder 11" descr="Pizza on table">
            <a:extLst>
              <a:ext uri="{FF2B5EF4-FFF2-40B4-BE49-F238E27FC236}">
                <a16:creationId xmlns:a16="http://schemas.microsoft.com/office/drawing/2014/main" id="{3A2CE4F0-232A-4D5A-93A7-CC26326CA64B}"/>
              </a:ext>
            </a:extLst>
          </p:cNvPr>
          <p:cNvSpPr>
            <a:spLocks noGrp="1"/>
          </p:cNvSpPr>
          <p:nvPr>
            <p:ph type="pic" sz="quarter" idx="40"/>
          </p:nvPr>
        </p:nvSpPr>
        <p:spPr>
          <a:xfrm>
            <a:off x="5758143" y="2760210"/>
            <a:ext cx="2514600" cy="2002536"/>
          </a:xfrm>
          <a:noFill/>
          <a:ln w="25400">
            <a:solidFill>
              <a:srgbClr val="8D6347"/>
            </a:solidFill>
          </a:ln>
        </p:spPr>
        <p:txBody>
          <a:bodyPr anchor="ctr" anchorCtr="0">
            <a:noAutofit/>
          </a:bodyPr>
          <a:lstStyle>
            <a:lvl1pPr marL="0" indent="0" algn="ctr">
              <a:buNone/>
              <a:defRPr sz="1400">
                <a:solidFill>
                  <a:schemeClr val="tx2"/>
                </a:solidFill>
              </a:defRPr>
            </a:lvl1pPr>
          </a:lstStyle>
          <a:p>
            <a:r>
              <a:rPr lang="en-US" noProof="0"/>
              <a:t>Click icon to add picture</a:t>
            </a:r>
            <a:endParaRPr lang="en-US" noProof="0" dirty="0"/>
          </a:p>
        </p:txBody>
      </p:sp>
      <p:sp>
        <p:nvSpPr>
          <p:cNvPr id="22" name="Rectangle 21">
            <a:extLst>
              <a:ext uri="{FF2B5EF4-FFF2-40B4-BE49-F238E27FC236}">
                <a16:creationId xmlns:a16="http://schemas.microsoft.com/office/drawing/2014/main" id="{B2B02871-8276-43E0-9F6F-1BE83CC24FF3}"/>
              </a:ext>
            </a:extLst>
          </p:cNvPr>
          <p:cNvSpPr/>
          <p:nvPr userDrawn="1"/>
        </p:nvSpPr>
        <p:spPr>
          <a:xfrm>
            <a:off x="3501332" y="1932678"/>
            <a:ext cx="2286000" cy="3657600"/>
          </a:xfrm>
          <a:prstGeom prst="rect">
            <a:avLst/>
          </a:prstGeom>
          <a:blipFill dpi="0" rotWithShape="1">
            <a:blip r:embed="rId6">
              <a:extLst>
                <a:ext uri="{96DAC541-7B7A-43D3-8B79-37D633B846F1}">
                  <asvg:svgBlip xmlns:asvg="http://schemas.microsoft.com/office/drawing/2016/SVG/main" r:embed="rId7"/>
                </a:ext>
              </a:extLst>
            </a:blip>
            <a:srcRect/>
            <a:stretch>
              <a:fillRect t="-67" b="-6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Picture Placeholder 14">
            <a:extLst>
              <a:ext uri="{FF2B5EF4-FFF2-40B4-BE49-F238E27FC236}">
                <a16:creationId xmlns:a16="http://schemas.microsoft.com/office/drawing/2014/main" id="{957C18BD-F894-4B44-871C-9F7D25ED9D5C}"/>
              </a:ext>
            </a:extLst>
          </p:cNvPr>
          <p:cNvSpPr>
            <a:spLocks noGrp="1"/>
          </p:cNvSpPr>
          <p:nvPr>
            <p:ph type="pic" sz="quarter" idx="41"/>
          </p:nvPr>
        </p:nvSpPr>
        <p:spPr>
          <a:xfrm>
            <a:off x="3659694" y="2126913"/>
            <a:ext cx="1958400" cy="3096000"/>
          </a:xfrm>
          <a:noFill/>
          <a:ln w="25400">
            <a:solidFill>
              <a:srgbClr val="8D6347"/>
            </a:solidFill>
          </a:ln>
        </p:spPr>
        <p:txBody>
          <a:bodyPr anchor="ctr" anchorCtr="0">
            <a:normAutofit/>
          </a:bodyPr>
          <a:lstStyle>
            <a:lvl1pPr marL="0" indent="0" algn="ctr">
              <a:buNone/>
              <a:defRPr sz="1400">
                <a:solidFill>
                  <a:schemeClr val="tx2"/>
                </a:solidFill>
              </a:defRPr>
            </a:lvl1pPr>
          </a:lstStyle>
          <a:p>
            <a:r>
              <a:rPr lang="en-US" noProof="0"/>
              <a:t>Click icon to add picture</a:t>
            </a:r>
            <a:endParaRPr lang="en-US" noProof="0" dirty="0"/>
          </a:p>
        </p:txBody>
      </p:sp>
      <p:sp>
        <p:nvSpPr>
          <p:cNvPr id="24" name="Text Placeholder 3">
            <a:extLst>
              <a:ext uri="{FF2B5EF4-FFF2-40B4-BE49-F238E27FC236}">
                <a16:creationId xmlns:a16="http://schemas.microsoft.com/office/drawing/2014/main" id="{8AE96935-E804-4C56-A9CB-9A944335B8D5}"/>
              </a:ext>
            </a:extLst>
          </p:cNvPr>
          <p:cNvSpPr>
            <a:spLocks noGrp="1"/>
          </p:cNvSpPr>
          <p:nvPr>
            <p:ph type="body" sz="half" idx="2"/>
          </p:nvPr>
        </p:nvSpPr>
        <p:spPr>
          <a:xfrm>
            <a:off x="770400" y="3048217"/>
            <a:ext cx="238524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27" name="Text Placeholder 3">
            <a:extLst>
              <a:ext uri="{FF2B5EF4-FFF2-40B4-BE49-F238E27FC236}">
                <a16:creationId xmlns:a16="http://schemas.microsoft.com/office/drawing/2014/main" id="{B2001541-780F-4D96-9204-D61C68A52F75}"/>
              </a:ext>
            </a:extLst>
          </p:cNvPr>
          <p:cNvSpPr>
            <a:spLocks noGrp="1"/>
          </p:cNvSpPr>
          <p:nvPr>
            <p:ph type="body" sz="half" idx="34" hasCustomPrompt="1"/>
          </p:nvPr>
        </p:nvSpPr>
        <p:spPr>
          <a:xfrm>
            <a:off x="770400" y="2703461"/>
            <a:ext cx="2385242"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28" name="Text Placeholder 3">
            <a:extLst>
              <a:ext uri="{FF2B5EF4-FFF2-40B4-BE49-F238E27FC236}">
                <a16:creationId xmlns:a16="http://schemas.microsoft.com/office/drawing/2014/main" id="{DC1D0DF0-7807-4F44-BC2B-B9700C962CCD}"/>
              </a:ext>
            </a:extLst>
          </p:cNvPr>
          <p:cNvSpPr>
            <a:spLocks noGrp="1"/>
          </p:cNvSpPr>
          <p:nvPr>
            <p:ph type="body" sz="half" idx="35"/>
          </p:nvPr>
        </p:nvSpPr>
        <p:spPr>
          <a:xfrm>
            <a:off x="9083451" y="3048217"/>
            <a:ext cx="2451052" cy="1712618"/>
          </a:xfrm>
        </p:spPr>
        <p:txBody>
          <a:bodyPr tIns="0" anchor="t" anchorCtr="0">
            <a:normAutofit/>
          </a:bodyPr>
          <a:lstStyle>
            <a:lvl1pPr marL="0" indent="0">
              <a:lnSpc>
                <a:spcPct val="100000"/>
              </a:lnSpc>
              <a:spcBef>
                <a:spcPts val="0"/>
              </a:spcBef>
              <a:buNone/>
              <a:defRPr lang="en-US" sz="1600" i="0" kern="1200" dirty="0">
                <a:solidFill>
                  <a:schemeClr val="tx2"/>
                </a:solidFill>
                <a:latin typeface="+mn-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31" name="Text Placeholder 3">
            <a:extLst>
              <a:ext uri="{FF2B5EF4-FFF2-40B4-BE49-F238E27FC236}">
                <a16:creationId xmlns:a16="http://schemas.microsoft.com/office/drawing/2014/main" id="{F7D8D8DB-F27B-4D75-83DB-E682CA45BDA4}"/>
              </a:ext>
            </a:extLst>
          </p:cNvPr>
          <p:cNvSpPr>
            <a:spLocks noGrp="1"/>
          </p:cNvSpPr>
          <p:nvPr>
            <p:ph type="body" sz="half" idx="37" hasCustomPrompt="1"/>
          </p:nvPr>
        </p:nvSpPr>
        <p:spPr>
          <a:xfrm>
            <a:off x="9083450" y="2703461"/>
            <a:ext cx="2451053" cy="375509"/>
          </a:xfrm>
        </p:spPr>
        <p:txBody>
          <a:bodyPr anchor="ctr" anchorCtr="0">
            <a:normAutofit/>
          </a:bodyPr>
          <a:lstStyle>
            <a:lvl1pPr marL="0" indent="0">
              <a:buNone/>
              <a:defRPr lang="en-US" sz="2400" b="1" kern="1200" dirty="0">
                <a:solidFill>
                  <a:schemeClr val="tx1"/>
                </a:solidFill>
                <a:latin typeface="+mj-lt"/>
                <a:ea typeface="+mn-ea"/>
                <a:cs typeface="+mn-cs"/>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Master text styles</a:t>
            </a:r>
          </a:p>
        </p:txBody>
      </p:sp>
      <p:sp>
        <p:nvSpPr>
          <p:cNvPr id="33" name="Picture Placeholder 7">
            <a:extLst>
              <a:ext uri="{FF2B5EF4-FFF2-40B4-BE49-F238E27FC236}">
                <a16:creationId xmlns:a16="http://schemas.microsoft.com/office/drawing/2014/main" id="{C36D084F-9099-4412-AB38-BEE332147833}"/>
              </a:ext>
            </a:extLst>
          </p:cNvPr>
          <p:cNvSpPr>
            <a:spLocks noGrp="1"/>
          </p:cNvSpPr>
          <p:nvPr>
            <p:ph type="pic" sz="quarter" idx="75"/>
          </p:nvPr>
        </p:nvSpPr>
        <p:spPr>
          <a:xfrm>
            <a:off x="947624" y="1999033"/>
            <a:ext cx="504000" cy="504000"/>
          </a:xfrm>
          <a:prstGeom prst="ellipse">
            <a:avLst/>
          </a:prstGeom>
          <a:noFill/>
          <a:ln w="12700">
            <a:noFill/>
          </a:ln>
        </p:spPr>
        <p:txBody>
          <a:bodyPr anchor="ctr" anchorCtr="0">
            <a:noAutofit/>
          </a:bodyPr>
          <a:lstStyle>
            <a:lvl1pPr marL="0" indent="0" algn="ctr">
              <a:buNone/>
              <a:defRPr sz="400"/>
            </a:lvl1pPr>
          </a:lstStyle>
          <a:p>
            <a:r>
              <a:rPr lang="en-US" noProof="0"/>
              <a:t>Click icon to add picture</a:t>
            </a:r>
            <a:endParaRPr lang="en-US" noProof="0" dirty="0"/>
          </a:p>
        </p:txBody>
      </p:sp>
      <p:sp>
        <p:nvSpPr>
          <p:cNvPr id="34" name="Picture Placeholder 7">
            <a:extLst>
              <a:ext uri="{FF2B5EF4-FFF2-40B4-BE49-F238E27FC236}">
                <a16:creationId xmlns:a16="http://schemas.microsoft.com/office/drawing/2014/main" id="{5A529E1A-870B-49B1-A061-C26BF495213C}"/>
              </a:ext>
            </a:extLst>
          </p:cNvPr>
          <p:cNvSpPr>
            <a:spLocks noGrp="1"/>
          </p:cNvSpPr>
          <p:nvPr>
            <p:ph type="pic" sz="quarter" idx="75"/>
          </p:nvPr>
        </p:nvSpPr>
        <p:spPr>
          <a:xfrm>
            <a:off x="9170239" y="1999033"/>
            <a:ext cx="504000" cy="504000"/>
          </a:xfrm>
          <a:prstGeom prst="ellipse">
            <a:avLst/>
          </a:prstGeom>
          <a:ln w="12700">
            <a:noFill/>
          </a:ln>
        </p:spPr>
        <p:txBody>
          <a:bodyPr anchor="ctr" anchorCtr="0">
            <a:noAutofit/>
          </a:bodyPr>
          <a:lstStyle>
            <a:lvl1pPr marL="0" indent="0" algn="ctr">
              <a:buNone/>
              <a:defRPr sz="400"/>
            </a:lvl1pPr>
          </a:lstStyle>
          <a:p>
            <a:r>
              <a:rPr lang="en-US" noProof="0"/>
              <a:t>Click icon to add picture</a:t>
            </a:r>
            <a:endParaRPr lang="en-US" noProof="0" dirty="0"/>
          </a:p>
        </p:txBody>
      </p:sp>
    </p:spTree>
    <p:extLst>
      <p:ext uri="{BB962C8B-B14F-4D97-AF65-F5344CB8AC3E}">
        <p14:creationId xmlns:p14="http://schemas.microsoft.com/office/powerpoint/2010/main" val="150394939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descr="Glasses on table">
            <a:extLst>
              <a:ext uri="{FF2B5EF4-FFF2-40B4-BE49-F238E27FC236}">
                <a16:creationId xmlns:a16="http://schemas.microsoft.com/office/drawing/2014/main" id="{8560CB95-F807-46B3-8A39-B650A8906A3F}"/>
              </a:ext>
            </a:extLst>
          </p:cNvPr>
          <p:cNvSpPr/>
          <p:nvPr userDrawn="1"/>
        </p:nvSpPr>
        <p:spPr>
          <a:xfrm>
            <a:off x="5199825" y="0"/>
            <a:ext cx="6992175" cy="6858000"/>
          </a:xfrm>
          <a:prstGeom prst="rect">
            <a:avLst/>
          </a:prstGeom>
          <a:blipFill>
            <a:blip r:embed="rId2"/>
            <a:srcRect/>
            <a:stretch>
              <a:fillRect t="-418" b="-41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7" name="Rectangle 6" descr="Brush stroke mask">
            <a:extLst>
              <a:ext uri="{FF2B5EF4-FFF2-40B4-BE49-F238E27FC236}">
                <a16:creationId xmlns:a16="http://schemas.microsoft.com/office/drawing/2014/main" id="{09350598-7231-484F-ABFF-7D42DB8424F0}"/>
              </a:ext>
            </a:extLst>
          </p:cNvPr>
          <p:cNvSpPr/>
          <p:nvPr userDrawn="1"/>
        </p:nvSpPr>
        <p:spPr>
          <a:xfrm>
            <a:off x="0" y="0"/>
            <a:ext cx="12192000" cy="6858000"/>
          </a:xfrm>
          <a:prstGeom prst="rect">
            <a:avLst/>
          </a:prstGeom>
          <a:blipFill>
            <a:blip r:embed="rId3"/>
            <a:stretch>
              <a:fillRect l="-56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solidFill>
                <a:srgbClr val="FFFFFF"/>
              </a:solidFill>
            </a:endParaRPr>
          </a:p>
        </p:txBody>
      </p:sp>
      <p:sp>
        <p:nvSpPr>
          <p:cNvPr id="2" name="Title 1">
            <a:extLst>
              <a:ext uri="{FF2B5EF4-FFF2-40B4-BE49-F238E27FC236}">
                <a16:creationId xmlns:a16="http://schemas.microsoft.com/office/drawing/2014/main" id="{6CCBC4D2-04A1-4388-B041-D25EA3246FEE}"/>
              </a:ext>
            </a:extLst>
          </p:cNvPr>
          <p:cNvSpPr>
            <a:spLocks noGrp="1"/>
          </p:cNvSpPr>
          <p:nvPr>
            <p:ph type="ctrTitle" hasCustomPrompt="1"/>
          </p:nvPr>
        </p:nvSpPr>
        <p:spPr>
          <a:xfrm>
            <a:off x="816924" y="3482526"/>
            <a:ext cx="6238970" cy="1967770"/>
          </a:xfrm>
        </p:spPr>
        <p:txBody>
          <a:bodyPr anchor="b">
            <a:normAutofit/>
          </a:bodyPr>
          <a:lstStyle>
            <a:lvl1pPr algn="l">
              <a:lnSpc>
                <a:spcPct val="85000"/>
              </a:lnSpc>
              <a:defRPr sz="5500"/>
            </a:lvl1pPr>
          </a:lstStyle>
          <a:p>
            <a:r>
              <a:rPr lang="en-US" noProof="0"/>
              <a:t>CLICK TO </a:t>
            </a:r>
            <a:br>
              <a:rPr lang="en-US" noProof="0"/>
            </a:br>
            <a:r>
              <a:rPr lang="en-US" noProof="0"/>
              <a:t>EDIT TITLE</a:t>
            </a:r>
          </a:p>
        </p:txBody>
      </p:sp>
      <p:sp>
        <p:nvSpPr>
          <p:cNvPr id="3" name="Subtitle 2">
            <a:extLst>
              <a:ext uri="{FF2B5EF4-FFF2-40B4-BE49-F238E27FC236}">
                <a16:creationId xmlns:a16="http://schemas.microsoft.com/office/drawing/2014/main" id="{7822EDEE-795E-4F38-9546-83FC7F925318}"/>
              </a:ext>
            </a:extLst>
          </p:cNvPr>
          <p:cNvSpPr>
            <a:spLocks noGrp="1"/>
          </p:cNvSpPr>
          <p:nvPr>
            <p:ph type="subTitle" idx="1"/>
          </p:nvPr>
        </p:nvSpPr>
        <p:spPr>
          <a:xfrm>
            <a:off x="816924" y="5646875"/>
            <a:ext cx="6238970" cy="505934"/>
          </a:xfrm>
        </p:spPr>
        <p:txBody>
          <a:bodyPr>
            <a:noAutofit/>
          </a:bodyPr>
          <a:lstStyle>
            <a:lvl1pPr marL="0" indent="0" algn="l">
              <a:buNone/>
              <a:defRPr sz="3200" i="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4" name="Date Placeholder 3">
            <a:extLst>
              <a:ext uri="{FF2B5EF4-FFF2-40B4-BE49-F238E27FC236}">
                <a16:creationId xmlns:a16="http://schemas.microsoft.com/office/drawing/2014/main" id="{12BFAD3E-7077-4F6A-9BC8-4508F2B4F54A}"/>
              </a:ext>
            </a:extLst>
          </p:cNvPr>
          <p:cNvSpPr>
            <a:spLocks noGrp="1"/>
          </p:cNvSpPr>
          <p:nvPr>
            <p:ph type="dt" sz="half" idx="10"/>
          </p:nvPr>
        </p:nvSpPr>
        <p:spPr/>
        <p:txBody>
          <a:bodyPr/>
          <a:lstStyle/>
          <a:p>
            <a:fld id="{F01F312F-1DCB-48A4-8ECE-A7A423B5D269}" type="datetime1">
              <a:rPr lang="en-US" noProof="0" smtClean="0"/>
              <a:t>8/2/2020</a:t>
            </a:fld>
            <a:endParaRPr lang="en-US" noProof="0" dirty="0"/>
          </a:p>
        </p:txBody>
      </p:sp>
      <p:sp>
        <p:nvSpPr>
          <p:cNvPr id="5" name="Footer Placeholder 4">
            <a:extLst>
              <a:ext uri="{FF2B5EF4-FFF2-40B4-BE49-F238E27FC236}">
                <a16:creationId xmlns:a16="http://schemas.microsoft.com/office/drawing/2014/main" id="{35794AFC-07BE-4BCA-8E8F-AA68C7F70746}"/>
              </a:ext>
            </a:extLst>
          </p:cNvPr>
          <p:cNvSpPr>
            <a:spLocks noGrp="1"/>
          </p:cNvSpPr>
          <p:nvPr>
            <p:ph type="ftr" sz="quarter" idx="11"/>
          </p:nvPr>
        </p:nvSpPr>
        <p:spPr/>
        <p:txBody>
          <a:bodyPr/>
          <a:lstStyle/>
          <a:p>
            <a:endParaRPr lang="en-US" noProof="0" dirty="0"/>
          </a:p>
        </p:txBody>
      </p:sp>
      <p:cxnSp>
        <p:nvCxnSpPr>
          <p:cNvPr id="12" name="Straight Connector 11">
            <a:extLst>
              <a:ext uri="{FF2B5EF4-FFF2-40B4-BE49-F238E27FC236}">
                <a16:creationId xmlns:a16="http://schemas.microsoft.com/office/drawing/2014/main" id="{F70EFB6A-EF00-4DD9-9184-AFC328D0236C}"/>
              </a:ext>
            </a:extLst>
          </p:cNvPr>
          <p:cNvCxnSpPr>
            <a:cxnSpLocks/>
          </p:cNvCxnSpPr>
          <p:nvPr userDrawn="1"/>
        </p:nvCxnSpPr>
        <p:spPr>
          <a:xfrm>
            <a:off x="959490" y="5453416"/>
            <a:ext cx="4325112" cy="0"/>
          </a:xfrm>
          <a:prstGeom prst="line">
            <a:avLst/>
          </a:prstGeom>
          <a:ln w="25400"/>
        </p:spPr>
        <p:style>
          <a:lnRef idx="3">
            <a:schemeClr val="accent1"/>
          </a:lnRef>
          <a:fillRef idx="0">
            <a:schemeClr val="accent1"/>
          </a:fillRef>
          <a:effectRef idx="2">
            <a:schemeClr val="accent1"/>
          </a:effectRef>
          <a:fontRef idx="minor">
            <a:schemeClr val="tx1"/>
          </a:fontRef>
        </p:style>
      </p:cxnSp>
      <p:sp>
        <p:nvSpPr>
          <p:cNvPr id="6" name="Slide Number Placeholder 5">
            <a:extLst>
              <a:ext uri="{FF2B5EF4-FFF2-40B4-BE49-F238E27FC236}">
                <a16:creationId xmlns:a16="http://schemas.microsoft.com/office/drawing/2014/main" id="{B6EF1DDE-4EBA-4A5F-9642-8E8E51017B26}"/>
              </a:ext>
            </a:extLst>
          </p:cNvPr>
          <p:cNvSpPr>
            <a:spLocks noGrp="1"/>
          </p:cNvSpPr>
          <p:nvPr>
            <p:ph type="sldNum" sz="quarter" idx="12"/>
          </p:nvPr>
        </p:nvSpPr>
        <p:spPr/>
        <p:txBody>
          <a:bodyPr/>
          <a:lstStyle/>
          <a:p>
            <a:fld id="{F470E458-E7C2-4395-B75D-476A174CEE45}" type="slidenum">
              <a:rPr lang="en-US" noProof="0" smtClean="0"/>
              <a:pPr/>
              <a:t>‹#›</a:t>
            </a:fld>
            <a:endParaRPr lang="en-US" noProof="0" dirty="0"/>
          </a:p>
        </p:txBody>
      </p:sp>
    </p:spTree>
    <p:extLst>
      <p:ext uri="{BB962C8B-B14F-4D97-AF65-F5344CB8AC3E}">
        <p14:creationId xmlns:p14="http://schemas.microsoft.com/office/powerpoint/2010/main" val="24768897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9295395-4EC9-4A2A-A4BF-5B0E3F1E9072}"/>
              </a:ext>
            </a:extLst>
          </p:cNvPr>
          <p:cNvSpPr>
            <a:spLocks noGrp="1"/>
          </p:cNvSpPr>
          <p:nvPr>
            <p:ph type="pic" sz="quarter" idx="12"/>
          </p:nvPr>
        </p:nvSpPr>
        <p:spPr>
          <a:xfrm>
            <a:off x="838200" y="0"/>
            <a:ext cx="11353800" cy="6858000"/>
          </a:xfrm>
          <a:custGeom>
            <a:avLst/>
            <a:gdLst>
              <a:gd name="connsiteX0" fmla="*/ 0 w 11353800"/>
              <a:gd name="connsiteY0" fmla="*/ 0 h 6858000"/>
              <a:gd name="connsiteX1" fmla="*/ 11353800 w 11353800"/>
              <a:gd name="connsiteY1" fmla="*/ 0 h 6858000"/>
              <a:gd name="connsiteX2" fmla="*/ 11353800 w 11353800"/>
              <a:gd name="connsiteY2" fmla="*/ 4947138 h 6858000"/>
              <a:gd name="connsiteX3" fmla="*/ 7133492 w 11353800"/>
              <a:gd name="connsiteY3" fmla="*/ 4947138 h 6858000"/>
              <a:gd name="connsiteX4" fmla="*/ 7133492 w 11353800"/>
              <a:gd name="connsiteY4" fmla="*/ 6858000 h 6858000"/>
              <a:gd name="connsiteX5" fmla="*/ 0 w 113538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0" h="6858000">
                <a:moveTo>
                  <a:pt x="0" y="0"/>
                </a:moveTo>
                <a:lnTo>
                  <a:pt x="11353800" y="0"/>
                </a:lnTo>
                <a:lnTo>
                  <a:pt x="11353800" y="4947138"/>
                </a:lnTo>
                <a:lnTo>
                  <a:pt x="7133492" y="4947138"/>
                </a:lnTo>
                <a:lnTo>
                  <a:pt x="7133492" y="6858000"/>
                </a:lnTo>
                <a:lnTo>
                  <a:pt x="0" y="68580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4C6DA884-7C48-8D49-9DFE-4CE990C95A09}"/>
              </a:ext>
            </a:extLst>
          </p:cNvPr>
          <p:cNvSpPr>
            <a:spLocks noGrp="1"/>
          </p:cNvSpPr>
          <p:nvPr>
            <p:ph type="body" sz="quarter" idx="11" hasCustomPrompt="1"/>
          </p:nvPr>
        </p:nvSpPr>
        <p:spPr>
          <a:xfrm>
            <a:off x="8281989" y="5829950"/>
            <a:ext cx="3558320" cy="628650"/>
          </a:xfrm>
        </p:spPr>
        <p:txBody>
          <a:bodyPr>
            <a:normAutofit/>
          </a:bodyPr>
          <a:lstStyle>
            <a:lvl1pPr marL="0" indent="0" algn="ctr">
              <a:buNone/>
              <a:defRPr sz="1200"/>
            </a:lvl1pPr>
            <a:lvl2pPr marL="457200" indent="0">
              <a:buNone/>
              <a:defRPr sz="900"/>
            </a:lvl2pPr>
            <a:lvl3pPr marL="914400" indent="0">
              <a:buNone/>
              <a:defRPr sz="800"/>
            </a:lvl3pPr>
            <a:lvl4pPr marL="1371600" indent="0">
              <a:buNone/>
              <a:defRPr sz="700"/>
            </a:lvl4pPr>
            <a:lvl5pPr marL="1828800" indent="0">
              <a:buNone/>
              <a:defRPr sz="700"/>
            </a:lvl5pPr>
          </a:lstStyle>
          <a:p>
            <a:pPr lvl="0"/>
            <a:r>
              <a:rPr lang="en-US" dirty="0"/>
              <a:t>Caption Goes Here</a:t>
            </a:r>
          </a:p>
        </p:txBody>
      </p:sp>
      <p:sp>
        <p:nvSpPr>
          <p:cNvPr id="6" name="Title 1">
            <a:extLst>
              <a:ext uri="{FF2B5EF4-FFF2-40B4-BE49-F238E27FC236}">
                <a16:creationId xmlns:a16="http://schemas.microsoft.com/office/drawing/2014/main" id="{EEFCCE50-D1A9-1249-AF64-BA06424C8034}"/>
              </a:ext>
            </a:extLst>
          </p:cNvPr>
          <p:cNvSpPr>
            <a:spLocks noGrp="1"/>
          </p:cNvSpPr>
          <p:nvPr>
            <p:ph type="title" hasCustomPrompt="1"/>
          </p:nvPr>
        </p:nvSpPr>
        <p:spPr>
          <a:xfrm>
            <a:off x="8296179" y="5250600"/>
            <a:ext cx="3545503" cy="564335"/>
          </a:xfrm>
        </p:spPr>
        <p:txBody>
          <a:bodyPr>
            <a:normAutofit/>
          </a:bodyPr>
          <a:lstStyle>
            <a:lvl1pPr algn="ctr">
              <a:defRPr sz="2800"/>
            </a:lvl1pPr>
          </a:lstStyle>
          <a:p>
            <a:r>
              <a:rPr lang="en-US" dirty="0"/>
              <a:t>TITLE GOES HERE</a:t>
            </a:r>
          </a:p>
        </p:txBody>
      </p:sp>
    </p:spTree>
    <p:extLst>
      <p:ext uri="{BB962C8B-B14F-4D97-AF65-F5344CB8AC3E}">
        <p14:creationId xmlns:p14="http://schemas.microsoft.com/office/powerpoint/2010/main" val="615015769"/>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90A20B4-6B07-46D4-988D-DBEB544368D0}"/>
              </a:ext>
            </a:extLst>
          </p:cNvPr>
          <p:cNvSpPr/>
          <p:nvPr userDrawn="1"/>
        </p:nvSpPr>
        <p:spPr>
          <a:xfrm>
            <a:off x="0" y="0"/>
            <a:ext cx="12192000" cy="4169664"/>
          </a:xfrm>
          <a:prstGeom prst="rect">
            <a:avLst/>
          </a:prstGeom>
          <a:blipFill>
            <a:blip r:embed="rId2"/>
            <a:srcRect/>
            <a:stretch>
              <a:fillRect t="-27" b="-27"/>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6" name="Rectangle 5" descr="Brush stroke mask">
            <a:extLst>
              <a:ext uri="{FF2B5EF4-FFF2-40B4-BE49-F238E27FC236}">
                <a16:creationId xmlns:a16="http://schemas.microsoft.com/office/drawing/2014/main" id="{711F6639-CBD0-4C8A-8EF9-F2CC36C9EF71}"/>
              </a:ext>
            </a:extLst>
          </p:cNvPr>
          <p:cNvSpPr/>
          <p:nvPr userDrawn="1"/>
        </p:nvSpPr>
        <p:spPr>
          <a:xfrm>
            <a:off x="0" y="0"/>
            <a:ext cx="12192000" cy="6858000"/>
          </a:xfrm>
          <a:prstGeom prst="rect">
            <a:avLst/>
          </a:prstGeom>
          <a:blipFill>
            <a:blip r:embed="rId3"/>
            <a:stretch>
              <a:fillRect l="-22" r="-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i="0" noProof="0" dirty="0"/>
          </a:p>
        </p:txBody>
      </p:sp>
      <p:sp>
        <p:nvSpPr>
          <p:cNvPr id="2" name="Title 1">
            <a:extLst>
              <a:ext uri="{FF2B5EF4-FFF2-40B4-BE49-F238E27FC236}">
                <a16:creationId xmlns:a16="http://schemas.microsoft.com/office/drawing/2014/main" id="{16041A2D-ABDE-480C-AB32-045C19139898}"/>
              </a:ext>
            </a:extLst>
          </p:cNvPr>
          <p:cNvSpPr>
            <a:spLocks noGrp="1"/>
          </p:cNvSpPr>
          <p:nvPr>
            <p:ph type="title" hasCustomPrompt="1"/>
          </p:nvPr>
        </p:nvSpPr>
        <p:spPr>
          <a:xfrm>
            <a:off x="838206" y="4059533"/>
            <a:ext cx="10515600" cy="809566"/>
          </a:xfrm>
        </p:spPr>
        <p:txBody>
          <a:bodyPr/>
          <a:lstStyle>
            <a:lvl1pPr algn="ctr">
              <a:defRPr/>
            </a:lvl1pPr>
          </a:lstStyle>
          <a:p>
            <a:r>
              <a:rPr lang="en-US" noProof="0"/>
              <a:t>CLICK TO EDIT MASTER TITLE STYLE</a:t>
            </a:r>
          </a:p>
        </p:txBody>
      </p:sp>
      <p:sp>
        <p:nvSpPr>
          <p:cNvPr id="3" name="Date Placeholder 2">
            <a:extLst>
              <a:ext uri="{FF2B5EF4-FFF2-40B4-BE49-F238E27FC236}">
                <a16:creationId xmlns:a16="http://schemas.microsoft.com/office/drawing/2014/main" id="{AD2437AC-C786-43E7-929A-85563795020F}"/>
              </a:ext>
            </a:extLst>
          </p:cNvPr>
          <p:cNvSpPr>
            <a:spLocks noGrp="1"/>
          </p:cNvSpPr>
          <p:nvPr>
            <p:ph type="dt" sz="half" idx="10"/>
          </p:nvPr>
        </p:nvSpPr>
        <p:spPr/>
        <p:txBody>
          <a:bodyPr/>
          <a:lstStyle>
            <a:lvl1pPr>
              <a:defRPr>
                <a:solidFill>
                  <a:srgbClr val="FFFFFF"/>
                </a:solidFill>
              </a:defRPr>
            </a:lvl1pPr>
          </a:lstStyle>
          <a:p>
            <a:fld id="{0667E3E5-41F1-4289-86A1-D13981C92DFB}" type="datetime1">
              <a:rPr lang="en-US" noProof="0" smtClean="0"/>
              <a:pPr/>
              <a:t>8/2/2020</a:t>
            </a:fld>
            <a:endParaRPr lang="en-US" noProof="0" dirty="0"/>
          </a:p>
        </p:txBody>
      </p:sp>
      <p:sp>
        <p:nvSpPr>
          <p:cNvPr id="4" name="Footer Placeholder 3">
            <a:extLst>
              <a:ext uri="{FF2B5EF4-FFF2-40B4-BE49-F238E27FC236}">
                <a16:creationId xmlns:a16="http://schemas.microsoft.com/office/drawing/2014/main" id="{07720D3E-4D0E-4BDD-B620-8E9C6BCD0D19}"/>
              </a:ext>
            </a:extLst>
          </p:cNvPr>
          <p:cNvSpPr>
            <a:spLocks noGrp="1"/>
          </p:cNvSpPr>
          <p:nvPr>
            <p:ph type="ftr" sz="quarter" idx="11"/>
          </p:nvPr>
        </p:nvSpPr>
        <p:spPr/>
        <p:txBody>
          <a:bodyPr/>
          <a:lstStyle>
            <a:lvl1pPr>
              <a:defRPr>
                <a:solidFill>
                  <a:srgbClr val="FFFFFF"/>
                </a:solidFill>
              </a:defRPr>
            </a:lvl1pPr>
          </a:lstStyle>
          <a:p>
            <a:endParaRPr lang="en-US" noProof="0" dirty="0"/>
          </a:p>
        </p:txBody>
      </p:sp>
      <p:sp>
        <p:nvSpPr>
          <p:cNvPr id="5" name="Slide Number Placeholder 4">
            <a:extLst>
              <a:ext uri="{FF2B5EF4-FFF2-40B4-BE49-F238E27FC236}">
                <a16:creationId xmlns:a16="http://schemas.microsoft.com/office/drawing/2014/main" id="{75F94F75-329A-4132-BE8F-030145C9711E}"/>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Oval 7">
            <a:extLst>
              <a:ext uri="{FF2B5EF4-FFF2-40B4-BE49-F238E27FC236}">
                <a16:creationId xmlns:a16="http://schemas.microsoft.com/office/drawing/2014/main" id="{B3648138-4C46-4CBA-BAE1-4631A0564817}"/>
              </a:ext>
            </a:extLst>
          </p:cNvPr>
          <p:cNvSpPr/>
          <p:nvPr userDrawn="1"/>
        </p:nvSpPr>
        <p:spPr>
          <a:xfrm>
            <a:off x="11066240" y="5998544"/>
            <a:ext cx="320040" cy="320040"/>
          </a:xfrm>
          <a:prstGeom prst="ellipse">
            <a:avLst/>
          </a:prstGeom>
          <a:noFill/>
          <a:ln w="6350">
            <a:solidFill>
              <a:srgbClr val="8D634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cxnSp>
        <p:nvCxnSpPr>
          <p:cNvPr id="14" name="Straight Connector 13">
            <a:extLst>
              <a:ext uri="{FF2B5EF4-FFF2-40B4-BE49-F238E27FC236}">
                <a16:creationId xmlns:a16="http://schemas.microsoft.com/office/drawing/2014/main" id="{823827E5-BBC8-407C-8683-18B54D1003FD}"/>
              </a:ext>
            </a:extLst>
          </p:cNvPr>
          <p:cNvCxnSpPr/>
          <p:nvPr userDrawn="1"/>
        </p:nvCxnSpPr>
        <p:spPr>
          <a:xfrm>
            <a:off x="3738000" y="4823455"/>
            <a:ext cx="4716000" cy="0"/>
          </a:xfrm>
          <a:prstGeom prst="line">
            <a:avLst/>
          </a:prstGeom>
          <a:ln w="12700"/>
        </p:spPr>
        <p:style>
          <a:lnRef idx="3">
            <a:schemeClr val="accent1"/>
          </a:lnRef>
          <a:fillRef idx="0">
            <a:schemeClr val="accent1"/>
          </a:fillRef>
          <a:effectRef idx="2">
            <a:schemeClr val="accent1"/>
          </a:effectRef>
          <a:fontRef idx="minor">
            <a:schemeClr val="tx1"/>
          </a:fontRef>
        </p:style>
      </p:cxnSp>
      <p:sp>
        <p:nvSpPr>
          <p:cNvPr id="12" name="Text Placeholder 2">
            <a:extLst>
              <a:ext uri="{FF2B5EF4-FFF2-40B4-BE49-F238E27FC236}">
                <a16:creationId xmlns:a16="http://schemas.microsoft.com/office/drawing/2014/main" id="{15169612-3818-48E7-9A30-66C970052EB2}"/>
              </a:ext>
            </a:extLst>
          </p:cNvPr>
          <p:cNvSpPr>
            <a:spLocks noGrp="1"/>
          </p:cNvSpPr>
          <p:nvPr>
            <p:ph type="body" idx="1"/>
          </p:nvPr>
        </p:nvSpPr>
        <p:spPr>
          <a:xfrm>
            <a:off x="838200" y="4901618"/>
            <a:ext cx="10509250" cy="515552"/>
          </a:xfrm>
        </p:spPr>
        <p:txBody>
          <a:bodyPr vert="horz" lIns="91440" tIns="45720" rIns="91440" bIns="45720" rtlCol="0" anchor="ctr" anchorCtr="0">
            <a:normAutofit/>
          </a:bodyPr>
          <a:lstStyle>
            <a:lvl1pPr marL="0" indent="0" algn="ctr">
              <a:buNone/>
              <a:defRPr lang="en-US" sz="2400" i="0"/>
            </a:lvl1pPr>
          </a:lstStyle>
          <a:p>
            <a:pPr marL="228600" lvl="0" indent="-228600" algn="ctr"/>
            <a:r>
              <a:rPr lang="en-US" noProof="0"/>
              <a:t>Click to edit Master text styles</a:t>
            </a:r>
          </a:p>
        </p:txBody>
      </p:sp>
    </p:spTree>
    <p:extLst>
      <p:ext uri="{BB962C8B-B14F-4D97-AF65-F5344CB8AC3E}">
        <p14:creationId xmlns:p14="http://schemas.microsoft.com/office/powerpoint/2010/main" val="18556310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8/2/2020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8" name="Content Placeholder 2">
            <a:extLst>
              <a:ext uri="{FF2B5EF4-FFF2-40B4-BE49-F238E27FC236}">
                <a16:creationId xmlns:a16="http://schemas.microsoft.com/office/drawing/2014/main" id="{D9F6BE4E-68E0-48F7-AD88-3A2574C976B3}"/>
              </a:ext>
            </a:extLst>
          </p:cNvPr>
          <p:cNvSpPr>
            <a:spLocks noGrp="1"/>
          </p:cNvSpPr>
          <p:nvPr>
            <p:ph idx="1"/>
          </p:nvPr>
        </p:nvSpPr>
        <p:spPr>
          <a:xfrm>
            <a:off x="838200" y="1825625"/>
            <a:ext cx="10515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59975121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8/2/2020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Content Placeholder 2">
            <a:extLst>
              <a:ext uri="{FF2B5EF4-FFF2-40B4-BE49-F238E27FC236}">
                <a16:creationId xmlns:a16="http://schemas.microsoft.com/office/drawing/2014/main" id="{C00DF417-C5C3-4FDA-87D5-323AF2736A67}"/>
              </a:ext>
            </a:extLst>
          </p:cNvPr>
          <p:cNvSpPr>
            <a:spLocks noGrp="1"/>
          </p:cNvSpPr>
          <p:nvPr>
            <p:ph sz="half" idx="1"/>
          </p:nvPr>
        </p:nvSpPr>
        <p:spPr>
          <a:xfrm>
            <a:off x="838200" y="1825625"/>
            <a:ext cx="5181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Content Placeholder 3">
            <a:extLst>
              <a:ext uri="{FF2B5EF4-FFF2-40B4-BE49-F238E27FC236}">
                <a16:creationId xmlns:a16="http://schemas.microsoft.com/office/drawing/2014/main" id="{CDA880CD-CD01-4A78-BF0C-95A33ABA883C}"/>
              </a:ext>
            </a:extLst>
          </p:cNvPr>
          <p:cNvSpPr>
            <a:spLocks noGrp="1"/>
          </p:cNvSpPr>
          <p:nvPr>
            <p:ph sz="half" idx="2"/>
          </p:nvPr>
        </p:nvSpPr>
        <p:spPr>
          <a:xfrm>
            <a:off x="6172200" y="1825625"/>
            <a:ext cx="5181600" cy="415037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44404286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8/2/2020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Text Placeholder 2">
            <a:extLst>
              <a:ext uri="{FF2B5EF4-FFF2-40B4-BE49-F238E27FC236}">
                <a16:creationId xmlns:a16="http://schemas.microsoft.com/office/drawing/2014/main" id="{865D719B-9788-41E0-9D02-45172FBEA44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0" name="Content Placeholder 3">
            <a:extLst>
              <a:ext uri="{FF2B5EF4-FFF2-40B4-BE49-F238E27FC236}">
                <a16:creationId xmlns:a16="http://schemas.microsoft.com/office/drawing/2014/main" id="{BEF52044-38F3-4EBE-A961-C2A07D297A20}"/>
              </a:ext>
            </a:extLst>
          </p:cNvPr>
          <p:cNvSpPr>
            <a:spLocks noGrp="1"/>
          </p:cNvSpPr>
          <p:nvPr>
            <p:ph sz="half" idx="2"/>
          </p:nvPr>
        </p:nvSpPr>
        <p:spPr>
          <a:xfrm>
            <a:off x="839788" y="2505075"/>
            <a:ext cx="5157787" cy="347092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ext Placeholder 4">
            <a:extLst>
              <a:ext uri="{FF2B5EF4-FFF2-40B4-BE49-F238E27FC236}">
                <a16:creationId xmlns:a16="http://schemas.microsoft.com/office/drawing/2014/main" id="{CFE8FE9D-45F9-4807-9850-F1BB273421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2" name="Content Placeholder 5">
            <a:extLst>
              <a:ext uri="{FF2B5EF4-FFF2-40B4-BE49-F238E27FC236}">
                <a16:creationId xmlns:a16="http://schemas.microsoft.com/office/drawing/2014/main" id="{B5BD8D56-1BFA-4D3E-976F-E2E64897A626}"/>
              </a:ext>
            </a:extLst>
          </p:cNvPr>
          <p:cNvSpPr>
            <a:spLocks noGrp="1"/>
          </p:cNvSpPr>
          <p:nvPr>
            <p:ph sz="quarter" idx="4"/>
          </p:nvPr>
        </p:nvSpPr>
        <p:spPr>
          <a:xfrm>
            <a:off x="6172200" y="2505075"/>
            <a:ext cx="5183188" cy="3470926"/>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0144870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8/2/2020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Content Placeholder 2">
            <a:extLst>
              <a:ext uri="{FF2B5EF4-FFF2-40B4-BE49-F238E27FC236}">
                <a16:creationId xmlns:a16="http://schemas.microsoft.com/office/drawing/2014/main" id="{58AF44D3-FB33-4645-9D4F-B96C01ACEF2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93591884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8/2/2020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9" name="Rectangle 8" descr="Brush stroke spot">
            <a:extLst>
              <a:ext uri="{FF2B5EF4-FFF2-40B4-BE49-F238E27FC236}">
                <a16:creationId xmlns:a16="http://schemas.microsoft.com/office/drawing/2014/main" id="{78D1AB40-289A-458E-87F0-E8A6C4B324B1}"/>
              </a:ext>
            </a:extLst>
          </p:cNvPr>
          <p:cNvSpPr/>
          <p:nvPr userDrawn="1"/>
        </p:nvSpPr>
        <p:spPr>
          <a:xfrm>
            <a:off x="2534412" y="1091422"/>
            <a:ext cx="7123176" cy="5175504"/>
          </a:xfrm>
          <a:prstGeom prst="rect">
            <a:avLst/>
          </a:prstGeom>
          <a:blipFill dpi="0" rotWithShape="1">
            <a:blip r:embed="rId2">
              <a:alphaModFix amt="35000"/>
              <a:extLst>
                <a:ext uri="{96DAC541-7B7A-43D3-8B79-37D633B846F1}">
                  <asvg:svgBlip xmlns:asvg="http://schemas.microsoft.com/office/drawing/2016/SVG/main" r:embed="rId3"/>
                </a:ext>
              </a:extLst>
            </a:blip>
            <a:srcRect/>
            <a:stretch>
              <a:fillRect l="-1258" r="-125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noProof="0" dirty="0"/>
              <a:t>  </a:t>
            </a:r>
          </a:p>
        </p:txBody>
      </p:sp>
      <p:sp>
        <p:nvSpPr>
          <p:cNvPr id="10" name="Title 1">
            <a:extLst>
              <a:ext uri="{FF2B5EF4-FFF2-40B4-BE49-F238E27FC236}">
                <a16:creationId xmlns:a16="http://schemas.microsoft.com/office/drawing/2014/main" id="{3727C929-BDFE-48CA-8DBD-EFB7FB5B0A31}"/>
              </a:ext>
            </a:extLst>
          </p:cNvPr>
          <p:cNvSpPr>
            <a:spLocks noGrp="1"/>
          </p:cNvSpPr>
          <p:nvPr>
            <p:ph type="title"/>
          </p:nvPr>
        </p:nvSpPr>
        <p:spPr>
          <a:xfrm>
            <a:off x="839788" y="987424"/>
            <a:ext cx="3932237" cy="1069975"/>
          </a:xfrm>
        </p:spPr>
        <p:txBody>
          <a:bodyPr anchor="b"/>
          <a:lstStyle>
            <a:lvl1pPr>
              <a:defRPr sz="3200"/>
            </a:lvl1pPr>
          </a:lstStyle>
          <a:p>
            <a:r>
              <a:rPr lang="en-US" noProof="0"/>
              <a:t>Click to edit Master title style</a:t>
            </a:r>
          </a:p>
        </p:txBody>
      </p:sp>
      <p:sp>
        <p:nvSpPr>
          <p:cNvPr id="11" name="Text Placeholder 3">
            <a:extLst>
              <a:ext uri="{FF2B5EF4-FFF2-40B4-BE49-F238E27FC236}">
                <a16:creationId xmlns:a16="http://schemas.microsoft.com/office/drawing/2014/main" id="{C7723446-041E-4646-956A-F010B330338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3" name="Picture Placeholder 2">
            <a:extLst>
              <a:ext uri="{FF2B5EF4-FFF2-40B4-BE49-F238E27FC236}">
                <a16:creationId xmlns:a16="http://schemas.microsoft.com/office/drawing/2014/main" id="{2184BB62-FBE4-4F0A-AE3B-1A292BA9B7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278180337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8/2/2020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Tree>
    <p:extLst>
      <p:ext uri="{BB962C8B-B14F-4D97-AF65-F5344CB8AC3E}">
        <p14:creationId xmlns:p14="http://schemas.microsoft.com/office/powerpoint/2010/main" val="26069451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7C2F7-CB66-4CB8-B26F-7B3C64D575E4}"/>
              </a:ext>
            </a:extLst>
          </p:cNvPr>
          <p:cNvSpPr>
            <a:spLocks noGrp="1"/>
          </p:cNvSpPr>
          <p:nvPr>
            <p:ph type="title" hasCustomPrompt="1"/>
          </p:nvPr>
        </p:nvSpPr>
        <p:spPr>
          <a:xfrm>
            <a:off x="838206" y="757392"/>
            <a:ext cx="10515600" cy="704696"/>
          </a:xfrm>
        </p:spPr>
        <p:txBody>
          <a:bodyPr anchor="b" anchorCtr="0"/>
          <a:lstStyle>
            <a:lvl1pPr algn="ctr">
              <a:defRPr/>
            </a:lvl1pPr>
          </a:lstStyle>
          <a:p>
            <a:r>
              <a:rPr lang="en-US" noProof="0"/>
              <a:t>CLICK TO EDIT MASTER TITLE STYLE</a:t>
            </a:r>
          </a:p>
        </p:txBody>
      </p:sp>
      <p:sp>
        <p:nvSpPr>
          <p:cNvPr id="5" name="Date Placeholder 4">
            <a:extLst>
              <a:ext uri="{FF2B5EF4-FFF2-40B4-BE49-F238E27FC236}">
                <a16:creationId xmlns:a16="http://schemas.microsoft.com/office/drawing/2014/main" id="{F8784BEA-5E31-4B76-8435-68BD500D0BF5}"/>
              </a:ext>
            </a:extLst>
          </p:cNvPr>
          <p:cNvSpPr>
            <a:spLocks noGrp="1"/>
          </p:cNvSpPr>
          <p:nvPr>
            <p:ph type="dt" sz="half" idx="10"/>
          </p:nvPr>
        </p:nvSpPr>
        <p:spPr/>
        <p:txBody>
          <a:bodyPr/>
          <a:lstStyle/>
          <a:p>
            <a:fld id="{B173E6F1-BC8C-420B-B85F-1216FC0CAEFE}" type="datetime1">
              <a:rPr lang="en-US" noProof="0" smtClean="0"/>
              <a:t>8/2/2020</a:t>
            </a:fld>
            <a:endParaRPr lang="en-US" noProof="0" dirty="0"/>
          </a:p>
        </p:txBody>
      </p:sp>
      <p:sp>
        <p:nvSpPr>
          <p:cNvPr id="6" name="Footer Placeholder 5">
            <a:extLst>
              <a:ext uri="{FF2B5EF4-FFF2-40B4-BE49-F238E27FC236}">
                <a16:creationId xmlns:a16="http://schemas.microsoft.com/office/drawing/2014/main" id="{E419BEDD-A744-40CE-9FA6-391AD6FC33CD}"/>
              </a:ext>
            </a:extLst>
          </p:cNvPr>
          <p:cNvSpPr>
            <a:spLocks noGrp="1"/>
          </p:cNvSpPr>
          <p:nvPr>
            <p:ph type="ftr" sz="quarter" idx="11"/>
          </p:nvPr>
        </p:nvSpPr>
        <p:spPr/>
        <p:txBody>
          <a:bodyPr/>
          <a:lstStyle/>
          <a:p>
            <a:endParaRPr lang="en-US" noProof="0" dirty="0"/>
          </a:p>
        </p:txBody>
      </p:sp>
      <p:sp>
        <p:nvSpPr>
          <p:cNvPr id="7" name="Slide Number Placeholder 6">
            <a:extLst>
              <a:ext uri="{FF2B5EF4-FFF2-40B4-BE49-F238E27FC236}">
                <a16:creationId xmlns:a16="http://schemas.microsoft.com/office/drawing/2014/main" id="{C093815F-F490-4307-9E87-AAF436C71A68}"/>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
        <p:nvSpPr>
          <p:cNvPr id="4" name="Text Placeholder 3">
            <a:extLst>
              <a:ext uri="{FF2B5EF4-FFF2-40B4-BE49-F238E27FC236}">
                <a16:creationId xmlns:a16="http://schemas.microsoft.com/office/drawing/2014/main" id="{5B4595A1-E20F-45D7-AF11-4849898DB9CC}"/>
              </a:ext>
            </a:extLst>
          </p:cNvPr>
          <p:cNvSpPr>
            <a:spLocks noGrp="1"/>
          </p:cNvSpPr>
          <p:nvPr>
            <p:ph type="body" sz="quarter" idx="13"/>
          </p:nvPr>
        </p:nvSpPr>
        <p:spPr>
          <a:xfrm>
            <a:off x="1486694" y="2246313"/>
            <a:ext cx="9218612" cy="2365375"/>
          </a:xfrm>
        </p:spPr>
        <p:txBody>
          <a:bodyPr anchor="ctr">
            <a:normAutofit/>
          </a:bodyPr>
          <a:lstStyle>
            <a:lvl1pPr marL="0" indent="0" algn="ctr">
              <a:buNone/>
              <a:defRPr sz="6000"/>
            </a:lvl1pPr>
          </a:lstStyle>
          <a:p>
            <a:pPr lvl="0"/>
            <a:r>
              <a:rPr lang="en-US" noProof="0"/>
              <a:t>Click to edit Master text styles</a:t>
            </a:r>
          </a:p>
        </p:txBody>
      </p:sp>
    </p:spTree>
    <p:extLst>
      <p:ext uri="{BB962C8B-B14F-4D97-AF65-F5344CB8AC3E}">
        <p14:creationId xmlns:p14="http://schemas.microsoft.com/office/powerpoint/2010/main" val="167060025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3A261C6-E42E-4F1C-8216-77A358DB0BE2}"/>
              </a:ext>
            </a:extLst>
          </p:cNvPr>
          <p:cNvSpPr>
            <a:spLocks noGrp="1"/>
          </p:cNvSpPr>
          <p:nvPr>
            <p:ph type="dt" sz="half" idx="10"/>
          </p:nvPr>
        </p:nvSpPr>
        <p:spPr/>
        <p:txBody>
          <a:bodyPr/>
          <a:lstStyle/>
          <a:p>
            <a:fld id="{8B9208B2-41C8-4A61-B828-55494ADD5993}" type="datetime1">
              <a:rPr lang="en-US" noProof="0" smtClean="0"/>
              <a:t>8/2/2020</a:t>
            </a:fld>
            <a:endParaRPr lang="en-US" noProof="0" dirty="0"/>
          </a:p>
        </p:txBody>
      </p:sp>
      <p:sp>
        <p:nvSpPr>
          <p:cNvPr id="3" name="Footer Placeholder 2">
            <a:extLst>
              <a:ext uri="{FF2B5EF4-FFF2-40B4-BE49-F238E27FC236}">
                <a16:creationId xmlns:a16="http://schemas.microsoft.com/office/drawing/2014/main" id="{5B901FE4-4890-4330-96D0-D3F6E9666E33}"/>
              </a:ext>
            </a:extLst>
          </p:cNvPr>
          <p:cNvSpPr>
            <a:spLocks noGrp="1"/>
          </p:cNvSpPr>
          <p:nvPr>
            <p:ph type="ftr" sz="quarter" idx="11"/>
          </p:nvPr>
        </p:nvSpPr>
        <p:spPr/>
        <p:txBody>
          <a:bodyPr/>
          <a:lstStyle/>
          <a:p>
            <a:endParaRPr lang="en-US" noProof="0" dirty="0"/>
          </a:p>
        </p:txBody>
      </p:sp>
      <p:sp>
        <p:nvSpPr>
          <p:cNvPr id="4" name="Slide Number Placeholder 3">
            <a:extLst>
              <a:ext uri="{FF2B5EF4-FFF2-40B4-BE49-F238E27FC236}">
                <a16:creationId xmlns:a16="http://schemas.microsoft.com/office/drawing/2014/main" id="{1498604B-E739-4608-A505-18C0674AB395}"/>
              </a:ext>
            </a:extLst>
          </p:cNvPr>
          <p:cNvSpPr>
            <a:spLocks noGrp="1"/>
          </p:cNvSpPr>
          <p:nvPr>
            <p:ph type="sldNum" sz="quarter" idx="12"/>
          </p:nvPr>
        </p:nvSpPr>
        <p:spPr/>
        <p:txBody>
          <a:bodyPr/>
          <a:lstStyle/>
          <a:p>
            <a:fld id="{F470E458-E7C2-4395-B75D-476A174CEE45}" type="slidenum">
              <a:rPr lang="en-US" noProof="0" smtClean="0"/>
              <a:t>‹#›</a:t>
            </a:fld>
            <a:endParaRPr lang="en-US" noProof="0" dirty="0"/>
          </a:p>
        </p:txBody>
      </p:sp>
    </p:spTree>
    <p:extLst>
      <p:ext uri="{BB962C8B-B14F-4D97-AF65-F5344CB8AC3E}">
        <p14:creationId xmlns:p14="http://schemas.microsoft.com/office/powerpoint/2010/main" val="31559247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id="{49BF2D20-DAE2-42DC-9AB8-77B7B38D7307}"/>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11353800 w 11353800"/>
              <a:gd name="connsiteY5" fmla="*/ 0 h 5791201"/>
              <a:gd name="connsiteX6" fmla="*/ 11353800 w 11353800"/>
              <a:gd name="connsiteY6" fmla="*/ 5791200 h 5791201"/>
              <a:gd name="connsiteX7" fmla="*/ 6662737 w 11353800"/>
              <a:gd name="connsiteY7" fmla="*/ 5791200 h 5791201"/>
              <a:gd name="connsiteX8" fmla="*/ 6662737 w 11353800"/>
              <a:gd name="connsiteY8" fmla="*/ 2531373 h 5791201"/>
              <a:gd name="connsiteX9" fmla="*/ 1 w 11353800"/>
              <a:gd name="connsiteY9" fmla="*/ 2531373 h 5791201"/>
              <a:gd name="connsiteX10" fmla="*/ 1 w 11353800"/>
              <a:gd name="connsiteY10" fmla="*/ 5791200 h 5791201"/>
              <a:gd name="connsiteX11" fmla="*/ 0 w 11353800"/>
              <a:gd name="connsiteY11"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1353800" h="5791201">
                <a:moveTo>
                  <a:pt x="1" y="5791200"/>
                </a:moveTo>
                <a:lnTo>
                  <a:pt x="6662737" y="5791200"/>
                </a:lnTo>
                <a:lnTo>
                  <a:pt x="6662737" y="5791201"/>
                </a:lnTo>
                <a:lnTo>
                  <a:pt x="1" y="5791201"/>
                </a:lnTo>
                <a:close/>
                <a:moveTo>
                  <a:pt x="0" y="0"/>
                </a:moveTo>
                <a:lnTo>
                  <a:pt x="11353800" y="0"/>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anchor="t">
            <a:noAutofit/>
          </a:bodyPr>
          <a:lstStyle>
            <a:lvl1pPr marL="0" indent="0" algn="ctr">
              <a:buNone/>
              <a:defRPr/>
            </a:lvl1p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anchor="b">
            <a:noAutofit/>
          </a:bodyPr>
          <a:lstStyle>
            <a:lvl1pPr>
              <a:defRPr sz="6000"/>
            </a:lvl1pPr>
          </a:lstStyle>
          <a:p>
            <a:r>
              <a:rPr lang="en-US" dirty="0"/>
              <a:t>CLICK TO EDIT MASTER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200" y="5486400"/>
            <a:ext cx="6548438" cy="304801"/>
          </a:xfrm>
        </p:spPr>
        <p:txBody>
          <a:bodyPr>
            <a:normAutofit/>
          </a:bodyPr>
          <a:lstStyle>
            <a:lvl1pPr marL="0" indent="0">
              <a:buNone/>
              <a:defRPr sz="1600" spc="300"/>
            </a:lvl1pPr>
          </a:lstStyle>
          <a:p>
            <a:pPr lvl="0"/>
            <a:r>
              <a:rPr lang="en-US" dirty="0"/>
              <a:t>WEBSITE GOES HERE</a:t>
            </a:r>
          </a:p>
        </p:txBody>
      </p:sp>
    </p:spTree>
    <p:extLst>
      <p:ext uri="{BB962C8B-B14F-4D97-AF65-F5344CB8AC3E}">
        <p14:creationId xmlns:p14="http://schemas.microsoft.com/office/powerpoint/2010/main" val="1972733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8" name="Picture Placeholder 2"/>
          <p:cNvSpPr>
            <a:spLocks noGrp="1"/>
          </p:cNvSpPr>
          <p:nvPr>
            <p:ph type="pic" sz="quarter" idx="14"/>
          </p:nvPr>
        </p:nvSpPr>
        <p:spPr>
          <a:xfrm>
            <a:off x="838200" y="2627"/>
            <a:ext cx="11353799" cy="4631365"/>
          </a:xfrm>
          <a:solidFill>
            <a:schemeClr val="bg1">
              <a:lumMod val="95000"/>
            </a:schemeClr>
          </a:solidFill>
        </p:spPr>
        <p:txBody>
          <a:bodyPr>
            <a:normAutofit/>
          </a:bodyPr>
          <a:lstStyle>
            <a:lvl1pPr marL="0" indent="0" algn="ctr">
              <a:buNone/>
              <a:defRPr sz="1400"/>
            </a:lvl1pPr>
          </a:lstStyle>
          <a:p>
            <a:r>
              <a:rPr lang="en-US"/>
              <a:t>Click icon to add picture</a:t>
            </a:r>
            <a:endParaRPr lang="en-US" dirty="0"/>
          </a:p>
        </p:txBody>
      </p:sp>
      <p:sp>
        <p:nvSpPr>
          <p:cNvPr id="15" name="Rectangle 14">
            <a:extLst>
              <a:ext uri="{FF2B5EF4-FFF2-40B4-BE49-F238E27FC236}">
                <a16:creationId xmlns:a16="http://schemas.microsoft.com/office/drawing/2014/main" id="{725A2246-7A52-3649-8FE5-C14CAE4F551F}"/>
              </a:ext>
            </a:extLst>
          </p:cNvPr>
          <p:cNvSpPr/>
          <p:nvPr userDrawn="1"/>
        </p:nvSpPr>
        <p:spPr>
          <a:xfrm>
            <a:off x="877112"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26EA67C-D6CD-904B-9211-B56EF682649F}"/>
              </a:ext>
            </a:extLst>
          </p:cNvPr>
          <p:cNvSpPr/>
          <p:nvPr userDrawn="1"/>
        </p:nvSpPr>
        <p:spPr>
          <a:xfrm>
            <a:off x="6612193"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2">
            <a:extLst>
              <a:ext uri="{FF2B5EF4-FFF2-40B4-BE49-F238E27FC236}">
                <a16:creationId xmlns:a16="http://schemas.microsoft.com/office/drawing/2014/main" id="{E94B1A93-5100-5048-8230-09B3D176D183}"/>
              </a:ext>
            </a:extLst>
          </p:cNvPr>
          <p:cNvSpPr>
            <a:spLocks noGrp="1"/>
          </p:cNvSpPr>
          <p:nvPr>
            <p:ph type="body" idx="1"/>
          </p:nvPr>
        </p:nvSpPr>
        <p:spPr>
          <a:xfrm>
            <a:off x="1562100" y="2679700"/>
            <a:ext cx="4242611" cy="645001"/>
          </a:xfrm>
        </p:spPr>
        <p:txBody>
          <a:bodyPr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3">
            <a:extLst>
              <a:ext uri="{FF2B5EF4-FFF2-40B4-BE49-F238E27FC236}">
                <a16:creationId xmlns:a16="http://schemas.microsoft.com/office/drawing/2014/main" id="{8A037B8A-C781-9F40-A9F6-BCCD198DD34B}"/>
              </a:ext>
            </a:extLst>
          </p:cNvPr>
          <p:cNvSpPr>
            <a:spLocks noGrp="1"/>
          </p:cNvSpPr>
          <p:nvPr>
            <p:ph sz="half" idx="2"/>
          </p:nvPr>
        </p:nvSpPr>
        <p:spPr>
          <a:xfrm>
            <a:off x="1562100" y="3324700"/>
            <a:ext cx="4242611" cy="330469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66926CBF-E2B0-C44C-AD98-B15D17ADD5AF}"/>
              </a:ext>
            </a:extLst>
          </p:cNvPr>
          <p:cNvSpPr>
            <a:spLocks noGrp="1"/>
          </p:cNvSpPr>
          <p:nvPr>
            <p:ph type="body" sz="quarter" idx="3"/>
          </p:nvPr>
        </p:nvSpPr>
        <p:spPr>
          <a:xfrm>
            <a:off x="7467601" y="2679700"/>
            <a:ext cx="4072192" cy="645001"/>
          </a:xfrm>
        </p:spPr>
        <p:txBody>
          <a:bodyPr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318A1595-1A86-304F-A361-B3E4B06837FA}"/>
              </a:ext>
            </a:extLst>
          </p:cNvPr>
          <p:cNvSpPr>
            <a:spLocks noGrp="1"/>
          </p:cNvSpPr>
          <p:nvPr>
            <p:ph sz="quarter" idx="4"/>
          </p:nvPr>
        </p:nvSpPr>
        <p:spPr>
          <a:xfrm>
            <a:off x="7467601" y="3324700"/>
            <a:ext cx="4072192" cy="330469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18DEFE0B-9B5C-734D-8394-A770FAA615B3}"/>
              </a:ext>
            </a:extLst>
          </p:cNvPr>
          <p:cNvSpPr/>
          <p:nvPr userDrawn="1"/>
        </p:nvSpPr>
        <p:spPr>
          <a:xfrm>
            <a:off x="838200"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02390A6-F565-8844-A9B9-4C6ACB7857F5}"/>
              </a:ext>
            </a:extLst>
          </p:cNvPr>
          <p:cNvSpPr/>
          <p:nvPr userDrawn="1"/>
        </p:nvSpPr>
        <p:spPr>
          <a:xfrm>
            <a:off x="6742889"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6674C34-BF58-4A21-BEE1-52BA2A5DBB7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225920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Slide Divider with Imag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EA8FB924-7820-A342-A545-0DFCE2908E1F}"/>
              </a:ext>
            </a:extLst>
          </p:cNvPr>
          <p:cNvSpPr>
            <a:spLocks noGrp="1"/>
          </p:cNvSpPr>
          <p:nvPr>
            <p:ph type="pic" sz="quarter" idx="13"/>
          </p:nvPr>
        </p:nvSpPr>
        <p:spPr>
          <a:xfrm>
            <a:off x="831850" y="0"/>
            <a:ext cx="1136015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 name="connsiteX4" fmla="*/ 0 w 12192000"/>
              <a:gd name="connsiteY4" fmla="*/ 5451231 h 6858000"/>
              <a:gd name="connsiteX5" fmla="*/ 6277708 w 12192000"/>
              <a:gd name="connsiteY5" fmla="*/ 5451231 h 6858000"/>
              <a:gd name="connsiteX6" fmla="*/ 6277708 w 12192000"/>
              <a:gd name="connsiteY6" fmla="*/ 1481138 h 6858000"/>
              <a:gd name="connsiteX7" fmla="*/ 0 w 12192000"/>
              <a:gd name="connsiteY7" fmla="*/ 148113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0" y="6858000"/>
                </a:lnTo>
                <a:lnTo>
                  <a:pt x="0" y="5451231"/>
                </a:lnTo>
                <a:lnTo>
                  <a:pt x="6277708" y="5451231"/>
                </a:lnTo>
                <a:lnTo>
                  <a:pt x="6277708" y="1481138"/>
                </a:lnTo>
                <a:lnTo>
                  <a:pt x="0" y="1481138"/>
                </a:lnTo>
                <a:close/>
              </a:path>
            </a:pathLst>
          </a:custGeom>
          <a:solidFill>
            <a:schemeClr val="bg1">
              <a:lumMod val="95000"/>
            </a:schemeClr>
          </a:solidFill>
        </p:spPr>
        <p:txBody>
          <a:bodyPr wrap="square">
            <a:noAutofit/>
          </a:bodyPr>
          <a:lstStyle>
            <a:lvl1pPr marL="0" indent="0" algn="ctr">
              <a:buNone/>
              <a:defRPr sz="1400"/>
            </a:lvl1pPr>
          </a:lstStyle>
          <a:p>
            <a:r>
              <a:rPr lang="en-US"/>
              <a:t>Click icon to add picture</a:t>
            </a:r>
            <a:endParaRPr lang="en-US" dirty="0"/>
          </a:p>
        </p:txBody>
      </p:sp>
      <p:sp>
        <p:nvSpPr>
          <p:cNvPr id="2" name="Titl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285014585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lide Divider 2">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80C00A69-6129-E54C-B138-69D96462CE83}"/>
              </a:ext>
            </a:extLst>
          </p:cNvPr>
          <p:cNvSpPr>
            <a:spLocks noGrp="1"/>
          </p:cNvSpPr>
          <p:nvPr>
            <p:ph type="pic" sz="quarter" idx="10"/>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6682850 w 12192000"/>
              <a:gd name="connsiteY3" fmla="*/ 6858000 h 6858000"/>
              <a:gd name="connsiteX4" fmla="*/ 6682850 w 12192000"/>
              <a:gd name="connsiteY4" fmla="*/ 3259237 h 6858000"/>
              <a:gd name="connsiteX5" fmla="*/ 838200 w 12192000"/>
              <a:gd name="connsiteY5" fmla="*/ 3259237 h 6858000"/>
              <a:gd name="connsiteX6" fmla="*/ 838200 w 12192000"/>
              <a:gd name="connsiteY6" fmla="*/ 6858000 h 6858000"/>
              <a:gd name="connsiteX7" fmla="*/ 0 w 12192000"/>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6858000">
                <a:moveTo>
                  <a:pt x="0" y="0"/>
                </a:moveTo>
                <a:lnTo>
                  <a:pt x="12192000" y="0"/>
                </a:lnTo>
                <a:lnTo>
                  <a:pt x="12192000" y="6858000"/>
                </a:lnTo>
                <a:lnTo>
                  <a:pt x="6682850" y="6858000"/>
                </a:lnTo>
                <a:lnTo>
                  <a:pt x="6682850" y="3259237"/>
                </a:lnTo>
                <a:lnTo>
                  <a:pt x="838200" y="3259237"/>
                </a:lnTo>
                <a:lnTo>
                  <a:pt x="838200" y="6858000"/>
                </a:lnTo>
                <a:lnTo>
                  <a:pt x="0" y="6858000"/>
                </a:lnTo>
                <a:close/>
              </a:path>
            </a:pathLst>
          </a:custGeom>
          <a:solidFill>
            <a:schemeClr val="bg1">
              <a:lumMod val="95000"/>
            </a:schemeClr>
          </a:solidFill>
        </p:spPr>
        <p:txBody>
          <a:bodyPr wrap="square" anchor="t">
            <a:noAutofit/>
          </a:bodyPr>
          <a:lstStyle>
            <a:lvl1pPr marL="0" indent="0" algn="ctr">
              <a:buNone/>
              <a:defRPr sz="1400"/>
            </a:lvl1pPr>
          </a:lstStyle>
          <a:p>
            <a:r>
              <a:rPr lang="en-US"/>
              <a:t>Click icon to add picture</a:t>
            </a:r>
            <a:endParaRPr lang="en-US" dirty="0"/>
          </a:p>
        </p:txBody>
      </p:sp>
      <p:sp>
        <p:nvSpPr>
          <p:cNvPr id="12" name="Title 1">
            <a:extLst>
              <a:ext uri="{FF2B5EF4-FFF2-40B4-BE49-F238E27FC236}">
                <a16:creationId xmlns:a16="http://schemas.microsoft.com/office/drawing/2014/main" id="{D985175C-7C48-9449-9A0A-088E9BCAE9BE}"/>
              </a:ext>
            </a:extLst>
          </p:cNvPr>
          <p:cNvSpPr>
            <a:spLocks noGrp="1"/>
          </p:cNvSpPr>
          <p:nvPr>
            <p:ph type="title" hasCustomPrompt="1"/>
          </p:nvPr>
        </p:nvSpPr>
        <p:spPr>
          <a:xfrm>
            <a:off x="1148373" y="3259237"/>
            <a:ext cx="5445858" cy="2852737"/>
          </a:xfrm>
        </p:spPr>
        <p:txBody>
          <a:bodyPr anchor="b">
            <a:normAutofit/>
          </a:bodyPr>
          <a:lstStyle>
            <a:lvl1pPr>
              <a:defRPr sz="4800"/>
            </a:lvl1pPr>
          </a:lstStyle>
          <a:p>
            <a:r>
              <a:rPr lang="en-US" dirty="0"/>
              <a:t>CLICK TO EDIT MASTER TITLE STYLE</a:t>
            </a:r>
          </a:p>
        </p:txBody>
      </p:sp>
      <p:sp>
        <p:nvSpPr>
          <p:cNvPr id="13" name="Text Placeholder 2">
            <a:extLst>
              <a:ext uri="{FF2B5EF4-FFF2-40B4-BE49-F238E27FC236}">
                <a16:creationId xmlns:a16="http://schemas.microsoft.com/office/drawing/2014/main" id="{44F669B5-8A24-5846-82A0-51E5506817FB}"/>
              </a:ext>
            </a:extLst>
          </p:cNvPr>
          <p:cNvSpPr>
            <a:spLocks noGrp="1"/>
          </p:cNvSpPr>
          <p:nvPr>
            <p:ph type="body" idx="1" hasCustomPrompt="1"/>
          </p:nvPr>
        </p:nvSpPr>
        <p:spPr>
          <a:xfrm>
            <a:off x="1148373" y="6138962"/>
            <a:ext cx="5445858" cy="580815"/>
          </a:xfrm>
        </p:spPr>
        <p:txBody>
          <a:bodyPr>
            <a:normAutofit/>
          </a:bodyPr>
          <a:lstStyle>
            <a:lvl1pPr marL="0" indent="0">
              <a:buNone/>
              <a:defRPr sz="1800" b="0" i="0" spc="300">
                <a:solidFill>
                  <a:schemeClr val="tx2"/>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196389327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Image and Conten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6096000" y="0"/>
            <a:ext cx="60960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
        <p:nvSpPr>
          <p:cNvPr id="10" name="Title 1">
            <a:extLst>
              <a:ext uri="{FF2B5EF4-FFF2-40B4-BE49-F238E27FC236}">
                <a16:creationId xmlns:a16="http://schemas.microsoft.com/office/drawing/2014/main" id="{95B2C2DA-ADF3-D44B-8824-9B44E01F747F}"/>
              </a:ext>
            </a:extLst>
          </p:cNvPr>
          <p:cNvSpPr>
            <a:spLocks noGrp="1"/>
          </p:cNvSpPr>
          <p:nvPr>
            <p:ph type="title" hasCustomPrompt="1"/>
          </p:nvPr>
        </p:nvSpPr>
        <p:spPr>
          <a:xfrm>
            <a:off x="1328737" y="786810"/>
            <a:ext cx="4008437" cy="1395208"/>
          </a:xfrm>
        </p:spPr>
        <p:txBody>
          <a:bodyPr lIns="0" anchor="b"/>
          <a:lstStyle/>
          <a:p>
            <a:r>
              <a:rPr lang="en-US" dirty="0"/>
              <a:t>TITLE GOES</a:t>
            </a:r>
            <a:br>
              <a:rPr lang="en-US" dirty="0"/>
            </a:br>
            <a:r>
              <a:rPr lang="en-US" dirty="0"/>
              <a:t>HERE</a:t>
            </a:r>
          </a:p>
        </p:txBody>
      </p:sp>
      <p:sp>
        <p:nvSpPr>
          <p:cNvPr id="12" name="Text Placeholder 11">
            <a:extLst>
              <a:ext uri="{FF2B5EF4-FFF2-40B4-BE49-F238E27FC236}">
                <a16:creationId xmlns:a16="http://schemas.microsoft.com/office/drawing/2014/main" id="{DA80A15A-88F2-2144-8707-F31DD26C52BD}"/>
              </a:ext>
            </a:extLst>
          </p:cNvPr>
          <p:cNvSpPr>
            <a:spLocks noGrp="1"/>
          </p:cNvSpPr>
          <p:nvPr>
            <p:ph type="body" sz="quarter" idx="11"/>
          </p:nvPr>
        </p:nvSpPr>
        <p:spPr>
          <a:xfrm>
            <a:off x="1328738" y="3019352"/>
            <a:ext cx="4008437" cy="3099153"/>
          </a:xfrm>
        </p:spPr>
        <p:txBody>
          <a:bodyPr lIns="0">
            <a:normAutofit/>
          </a:bodyPr>
          <a:lstStyle>
            <a:lvl1pPr>
              <a:lnSpc>
                <a:spcPct val="150000"/>
              </a:lnSpc>
              <a:defRPr sz="1600" spc="0">
                <a:solidFill>
                  <a:schemeClr val="tx2"/>
                </a:solidFill>
              </a:defRPr>
            </a:lvl1pPr>
            <a:lvl2pPr>
              <a:lnSpc>
                <a:spcPct val="150000"/>
              </a:lnSpc>
              <a:defRPr sz="1400" spc="0">
                <a:solidFill>
                  <a:schemeClr val="tx2"/>
                </a:solidFill>
              </a:defRPr>
            </a:lvl2pPr>
            <a:lvl3pPr>
              <a:lnSpc>
                <a:spcPct val="150000"/>
              </a:lnSpc>
              <a:defRPr sz="1200" spc="0">
                <a:solidFill>
                  <a:schemeClr val="tx2"/>
                </a:solidFill>
              </a:defRPr>
            </a:lvl3pPr>
            <a:lvl4pPr>
              <a:lnSpc>
                <a:spcPct val="150000"/>
              </a:lnSpc>
              <a:defRPr sz="1100" spc="0">
                <a:solidFill>
                  <a:schemeClr val="tx2"/>
                </a:solidFill>
              </a:defRPr>
            </a:lvl4pPr>
            <a:lvl5pPr>
              <a:lnSpc>
                <a:spcPct val="150000"/>
              </a:lnSpc>
              <a:defRPr sz="110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Text Placeholder 11">
            <a:extLst>
              <a:ext uri="{FF2B5EF4-FFF2-40B4-BE49-F238E27FC236}">
                <a16:creationId xmlns:a16="http://schemas.microsoft.com/office/drawing/2014/main" id="{6CAA743B-32D9-CE44-9E46-D38DB57EFACE}"/>
              </a:ext>
            </a:extLst>
          </p:cNvPr>
          <p:cNvSpPr>
            <a:spLocks noGrp="1"/>
          </p:cNvSpPr>
          <p:nvPr>
            <p:ph type="body" sz="quarter" idx="12" hasCustomPrompt="1"/>
          </p:nvPr>
        </p:nvSpPr>
        <p:spPr>
          <a:xfrm>
            <a:off x="1328738" y="2247679"/>
            <a:ext cx="4008437"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Tree>
    <p:extLst>
      <p:ext uri="{BB962C8B-B14F-4D97-AF65-F5344CB8AC3E}">
        <p14:creationId xmlns:p14="http://schemas.microsoft.com/office/powerpoint/2010/main" val="3502450575"/>
      </p:ext>
    </p:extLst>
  </p:cSld>
  <p:clrMapOvr>
    <a:masterClrMapping/>
  </p:clrMapOvr>
  <p:extLst>
    <p:ext uri="{DCECCB84-F9BA-43D5-87BE-67443E8EF086}">
      <p15:sldGuideLst xmlns:p15="http://schemas.microsoft.com/office/powerpoint/2012/main">
        <p15:guide id="1" orient="horz" pos="2160">
          <p15:clr>
            <a:srgbClr val="FBAE40"/>
          </p15:clr>
        </p15:guide>
        <p15:guide id="2" pos="3864">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Image and Content 2">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838200" y="0"/>
            <a:ext cx="52578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Tree>
    <p:extLst>
      <p:ext uri="{BB962C8B-B14F-4D97-AF65-F5344CB8AC3E}">
        <p14:creationId xmlns:p14="http://schemas.microsoft.com/office/powerpoint/2010/main" val="25088176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Single Image">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A9295395-4EC9-4A2A-A4BF-5B0E3F1E9072}"/>
              </a:ext>
            </a:extLst>
          </p:cNvPr>
          <p:cNvSpPr>
            <a:spLocks noGrp="1"/>
          </p:cNvSpPr>
          <p:nvPr>
            <p:ph type="pic" sz="quarter" idx="12"/>
          </p:nvPr>
        </p:nvSpPr>
        <p:spPr>
          <a:xfrm>
            <a:off x="838200" y="0"/>
            <a:ext cx="11353800" cy="6858000"/>
          </a:xfrm>
          <a:custGeom>
            <a:avLst/>
            <a:gdLst>
              <a:gd name="connsiteX0" fmla="*/ 0 w 11353800"/>
              <a:gd name="connsiteY0" fmla="*/ 0 h 6858000"/>
              <a:gd name="connsiteX1" fmla="*/ 11353800 w 11353800"/>
              <a:gd name="connsiteY1" fmla="*/ 0 h 6858000"/>
              <a:gd name="connsiteX2" fmla="*/ 11353800 w 11353800"/>
              <a:gd name="connsiteY2" fmla="*/ 4947138 h 6858000"/>
              <a:gd name="connsiteX3" fmla="*/ 7133492 w 11353800"/>
              <a:gd name="connsiteY3" fmla="*/ 4947138 h 6858000"/>
              <a:gd name="connsiteX4" fmla="*/ 7133492 w 11353800"/>
              <a:gd name="connsiteY4" fmla="*/ 6858000 h 6858000"/>
              <a:gd name="connsiteX5" fmla="*/ 0 w 11353800"/>
              <a:gd name="connsiteY5"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353800" h="6858000">
                <a:moveTo>
                  <a:pt x="0" y="0"/>
                </a:moveTo>
                <a:lnTo>
                  <a:pt x="11353800" y="0"/>
                </a:lnTo>
                <a:lnTo>
                  <a:pt x="11353800" y="4947138"/>
                </a:lnTo>
                <a:lnTo>
                  <a:pt x="7133492" y="4947138"/>
                </a:lnTo>
                <a:lnTo>
                  <a:pt x="7133492" y="6858000"/>
                </a:lnTo>
                <a:lnTo>
                  <a:pt x="0" y="6858000"/>
                </a:lnTo>
                <a:close/>
              </a:path>
            </a:pathLst>
          </a:custGeom>
        </p:spPr>
        <p:txBody>
          <a:bodyPr wrap="square">
            <a:noAutofit/>
          </a:bodyPr>
          <a:lstStyle>
            <a:lvl1pPr marL="0" indent="0" algn="ctr">
              <a:buNone/>
              <a:defRPr/>
            </a:lvl1pPr>
          </a:lstStyle>
          <a:p>
            <a:r>
              <a:rPr lang="en-US"/>
              <a:t>Click icon to add picture</a:t>
            </a:r>
            <a:endParaRPr lang="en-US" dirty="0"/>
          </a:p>
        </p:txBody>
      </p:sp>
      <p:sp>
        <p:nvSpPr>
          <p:cNvPr id="5" name="Text Placeholder 4">
            <a:extLst>
              <a:ext uri="{FF2B5EF4-FFF2-40B4-BE49-F238E27FC236}">
                <a16:creationId xmlns:a16="http://schemas.microsoft.com/office/drawing/2014/main" id="{4C6DA884-7C48-8D49-9DFE-4CE990C95A09}"/>
              </a:ext>
            </a:extLst>
          </p:cNvPr>
          <p:cNvSpPr>
            <a:spLocks noGrp="1"/>
          </p:cNvSpPr>
          <p:nvPr>
            <p:ph type="body" sz="quarter" idx="11" hasCustomPrompt="1"/>
          </p:nvPr>
        </p:nvSpPr>
        <p:spPr>
          <a:xfrm>
            <a:off x="8281989" y="5829950"/>
            <a:ext cx="3558320" cy="628650"/>
          </a:xfrm>
        </p:spPr>
        <p:txBody>
          <a:bodyPr>
            <a:normAutofit/>
          </a:bodyPr>
          <a:lstStyle>
            <a:lvl1pPr marL="0" indent="0" algn="ctr">
              <a:buNone/>
              <a:defRPr sz="1200"/>
            </a:lvl1pPr>
            <a:lvl2pPr marL="457200" indent="0">
              <a:buNone/>
              <a:defRPr sz="900"/>
            </a:lvl2pPr>
            <a:lvl3pPr marL="914400" indent="0">
              <a:buNone/>
              <a:defRPr sz="800"/>
            </a:lvl3pPr>
            <a:lvl4pPr marL="1371600" indent="0">
              <a:buNone/>
              <a:defRPr sz="700"/>
            </a:lvl4pPr>
            <a:lvl5pPr marL="1828800" indent="0">
              <a:buNone/>
              <a:defRPr sz="700"/>
            </a:lvl5pPr>
          </a:lstStyle>
          <a:p>
            <a:pPr lvl="0"/>
            <a:r>
              <a:rPr lang="en-US" dirty="0"/>
              <a:t>Caption Goes Here</a:t>
            </a:r>
          </a:p>
        </p:txBody>
      </p:sp>
      <p:sp>
        <p:nvSpPr>
          <p:cNvPr id="6" name="Title 1">
            <a:extLst>
              <a:ext uri="{FF2B5EF4-FFF2-40B4-BE49-F238E27FC236}">
                <a16:creationId xmlns:a16="http://schemas.microsoft.com/office/drawing/2014/main" id="{EEFCCE50-D1A9-1249-AF64-BA06424C8034}"/>
              </a:ext>
            </a:extLst>
          </p:cNvPr>
          <p:cNvSpPr>
            <a:spLocks noGrp="1"/>
          </p:cNvSpPr>
          <p:nvPr>
            <p:ph type="title" hasCustomPrompt="1"/>
          </p:nvPr>
        </p:nvSpPr>
        <p:spPr>
          <a:xfrm>
            <a:off x="8296179" y="5250600"/>
            <a:ext cx="3545503" cy="564335"/>
          </a:xfrm>
        </p:spPr>
        <p:txBody>
          <a:bodyPr>
            <a:normAutofit/>
          </a:bodyPr>
          <a:lstStyle>
            <a:lvl1pPr algn="ctr">
              <a:defRPr sz="2800"/>
            </a:lvl1pPr>
          </a:lstStyle>
          <a:p>
            <a:r>
              <a:rPr lang="en-US" dirty="0"/>
              <a:t>TITLE GOES HERE</a:t>
            </a:r>
          </a:p>
        </p:txBody>
      </p:sp>
    </p:spTree>
    <p:extLst>
      <p:ext uri="{BB962C8B-B14F-4D97-AF65-F5344CB8AC3E}">
        <p14:creationId xmlns:p14="http://schemas.microsoft.com/office/powerpoint/2010/main" val="3941649210"/>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omparison with Image">
    <p:spTree>
      <p:nvGrpSpPr>
        <p:cNvPr id="1" name=""/>
        <p:cNvGrpSpPr/>
        <p:nvPr/>
      </p:nvGrpSpPr>
      <p:grpSpPr>
        <a:xfrm>
          <a:off x="0" y="0"/>
          <a:ext cx="0" cy="0"/>
          <a:chOff x="0" y="0"/>
          <a:chExt cx="0" cy="0"/>
        </a:xfrm>
      </p:grpSpPr>
      <p:sp>
        <p:nvSpPr>
          <p:cNvPr id="8" name="Picture Placeholder 2"/>
          <p:cNvSpPr>
            <a:spLocks noGrp="1"/>
          </p:cNvSpPr>
          <p:nvPr>
            <p:ph type="pic" sz="quarter" idx="14"/>
          </p:nvPr>
        </p:nvSpPr>
        <p:spPr>
          <a:xfrm>
            <a:off x="838200" y="2627"/>
            <a:ext cx="11353799" cy="4631365"/>
          </a:xfrm>
          <a:solidFill>
            <a:schemeClr val="bg1">
              <a:lumMod val="95000"/>
            </a:schemeClr>
          </a:solidFill>
        </p:spPr>
        <p:txBody>
          <a:bodyPr>
            <a:normAutofit/>
          </a:bodyPr>
          <a:lstStyle>
            <a:lvl1pPr marL="0" indent="0" algn="ctr">
              <a:buNone/>
              <a:defRPr sz="1400"/>
            </a:lvl1pPr>
          </a:lstStyle>
          <a:p>
            <a:r>
              <a:rPr lang="en-US"/>
              <a:t>Click icon to add picture</a:t>
            </a:r>
            <a:endParaRPr lang="en-US" dirty="0"/>
          </a:p>
        </p:txBody>
      </p:sp>
      <p:sp>
        <p:nvSpPr>
          <p:cNvPr id="15" name="Rectangle 14">
            <a:extLst>
              <a:ext uri="{FF2B5EF4-FFF2-40B4-BE49-F238E27FC236}">
                <a16:creationId xmlns:a16="http://schemas.microsoft.com/office/drawing/2014/main" id="{725A2246-7A52-3649-8FE5-C14CAE4F551F}"/>
              </a:ext>
            </a:extLst>
          </p:cNvPr>
          <p:cNvSpPr/>
          <p:nvPr userDrawn="1"/>
        </p:nvSpPr>
        <p:spPr>
          <a:xfrm>
            <a:off x="877112"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026EA67C-D6CD-904B-9211-B56EF682649F}"/>
              </a:ext>
            </a:extLst>
          </p:cNvPr>
          <p:cNvSpPr/>
          <p:nvPr userDrawn="1"/>
        </p:nvSpPr>
        <p:spPr>
          <a:xfrm>
            <a:off x="6612193" y="1968284"/>
            <a:ext cx="5118912" cy="46611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ext Placeholder 2">
            <a:extLst>
              <a:ext uri="{FF2B5EF4-FFF2-40B4-BE49-F238E27FC236}">
                <a16:creationId xmlns:a16="http://schemas.microsoft.com/office/drawing/2014/main" id="{E94B1A93-5100-5048-8230-09B3D176D183}"/>
              </a:ext>
            </a:extLst>
          </p:cNvPr>
          <p:cNvSpPr>
            <a:spLocks noGrp="1"/>
          </p:cNvSpPr>
          <p:nvPr>
            <p:ph type="body" idx="1"/>
          </p:nvPr>
        </p:nvSpPr>
        <p:spPr>
          <a:xfrm>
            <a:off x="1562100" y="2679700"/>
            <a:ext cx="4242611" cy="645001"/>
          </a:xfrm>
        </p:spPr>
        <p:txBody>
          <a:bodyPr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5" name="Content Placeholder 3">
            <a:extLst>
              <a:ext uri="{FF2B5EF4-FFF2-40B4-BE49-F238E27FC236}">
                <a16:creationId xmlns:a16="http://schemas.microsoft.com/office/drawing/2014/main" id="{8A037B8A-C781-9F40-A9F6-BCCD198DD34B}"/>
              </a:ext>
            </a:extLst>
          </p:cNvPr>
          <p:cNvSpPr>
            <a:spLocks noGrp="1"/>
          </p:cNvSpPr>
          <p:nvPr>
            <p:ph sz="half" idx="2"/>
          </p:nvPr>
        </p:nvSpPr>
        <p:spPr>
          <a:xfrm>
            <a:off x="1562100" y="3324700"/>
            <a:ext cx="4242611" cy="330469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4">
            <a:extLst>
              <a:ext uri="{FF2B5EF4-FFF2-40B4-BE49-F238E27FC236}">
                <a16:creationId xmlns:a16="http://schemas.microsoft.com/office/drawing/2014/main" id="{66926CBF-E2B0-C44C-AD98-B15D17ADD5AF}"/>
              </a:ext>
            </a:extLst>
          </p:cNvPr>
          <p:cNvSpPr>
            <a:spLocks noGrp="1"/>
          </p:cNvSpPr>
          <p:nvPr>
            <p:ph type="body" sz="quarter" idx="3"/>
          </p:nvPr>
        </p:nvSpPr>
        <p:spPr>
          <a:xfrm>
            <a:off x="7467601" y="2679700"/>
            <a:ext cx="4072192" cy="645001"/>
          </a:xfrm>
        </p:spPr>
        <p:txBody>
          <a:bodyPr anchor="ctr"/>
          <a:lstStyle>
            <a:lvl1pPr marL="0" indent="0">
              <a:buNone/>
              <a:defRPr sz="2400" b="1" i="0">
                <a:solidFill>
                  <a:schemeClr val="tx2"/>
                </a:solidFill>
                <a:latin typeface="+mj-lt"/>
                <a:cs typeface="Gill Sans" panose="020B0502020104020203" pitchFamily="34" charset="-79"/>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Content Placeholder 5">
            <a:extLst>
              <a:ext uri="{FF2B5EF4-FFF2-40B4-BE49-F238E27FC236}">
                <a16:creationId xmlns:a16="http://schemas.microsoft.com/office/drawing/2014/main" id="{318A1595-1A86-304F-A361-B3E4B06837FA}"/>
              </a:ext>
            </a:extLst>
          </p:cNvPr>
          <p:cNvSpPr>
            <a:spLocks noGrp="1"/>
          </p:cNvSpPr>
          <p:nvPr>
            <p:ph sz="quarter" idx="4"/>
          </p:nvPr>
        </p:nvSpPr>
        <p:spPr>
          <a:xfrm>
            <a:off x="7467601" y="3324700"/>
            <a:ext cx="4072192" cy="330469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Rectangle 1">
            <a:extLst>
              <a:ext uri="{FF2B5EF4-FFF2-40B4-BE49-F238E27FC236}">
                <a16:creationId xmlns:a16="http://schemas.microsoft.com/office/drawing/2014/main" id="{18DEFE0B-9B5C-734D-8394-A770FAA615B3}"/>
              </a:ext>
            </a:extLst>
          </p:cNvPr>
          <p:cNvSpPr/>
          <p:nvPr userDrawn="1"/>
        </p:nvSpPr>
        <p:spPr>
          <a:xfrm>
            <a:off x="838200"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A02390A6-F565-8844-A9B9-4C6ACB7857F5}"/>
              </a:ext>
            </a:extLst>
          </p:cNvPr>
          <p:cNvSpPr/>
          <p:nvPr userDrawn="1"/>
        </p:nvSpPr>
        <p:spPr>
          <a:xfrm>
            <a:off x="6742889" y="2679700"/>
            <a:ext cx="546100" cy="5461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2">
            <a:extLst>
              <a:ext uri="{FF2B5EF4-FFF2-40B4-BE49-F238E27FC236}">
                <a16:creationId xmlns:a16="http://schemas.microsoft.com/office/drawing/2014/main" id="{86674C34-BF58-4A21-BEE1-52BA2A5DBB7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73415192"/>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ADF8-C269-5D42-A626-BE35303B98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E7CE01-A53E-894C-9672-25D8CB7D5F89}"/>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C128E13-F6CA-9A4F-A3DD-2CEB2ED95E28}"/>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06777614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F98B-2743-4B47-AE32-9926CC2BF549}"/>
              </a:ext>
            </a:extLst>
          </p:cNvPr>
          <p:cNvSpPr>
            <a:spLocks noGrp="1"/>
          </p:cNvSpPr>
          <p:nvPr>
            <p:ph type="title"/>
          </p:nvPr>
        </p:nvSpPr>
        <p:spPr>
          <a:xfrm>
            <a:off x="839788" y="365125"/>
            <a:ext cx="10515600" cy="1325563"/>
          </a:xfrm>
        </p:spPr>
        <p:txBody>
          <a:bodyPr/>
          <a:lstStyle>
            <a:lvl1pPr>
              <a:defRPr>
                <a:solidFill>
                  <a:schemeClr val="tx2"/>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9F824E8-8F6B-3D44-A59E-3179A03A787F}"/>
              </a:ext>
            </a:extLst>
          </p:cNvPr>
          <p:cNvSpPr>
            <a:spLocks noGrp="1"/>
          </p:cNvSpPr>
          <p:nvPr>
            <p:ph type="body" idx="1"/>
          </p:nvPr>
        </p:nvSpPr>
        <p:spPr>
          <a:xfrm>
            <a:off x="839788" y="1681163"/>
            <a:ext cx="5157787"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908B9-8BB9-5247-A9CC-EADBF62AB670}"/>
              </a:ext>
            </a:extLst>
          </p:cNvPr>
          <p:cNvSpPr>
            <a:spLocks noGrp="1"/>
          </p:cNvSpPr>
          <p:nvPr>
            <p:ph sz="half" idx="2"/>
          </p:nvPr>
        </p:nvSpPr>
        <p:spPr>
          <a:xfrm>
            <a:off x="839788" y="2505075"/>
            <a:ext cx="5157787"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17E1808-3255-6342-8F11-708C178C6864}"/>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572680-8F07-DD43-A1EC-F836900FFE13}"/>
              </a:ext>
            </a:extLst>
          </p:cNvPr>
          <p:cNvSpPr>
            <a:spLocks noGrp="1"/>
          </p:cNvSpPr>
          <p:nvPr>
            <p:ph sz="quarter" idx="4"/>
          </p:nvPr>
        </p:nvSpPr>
        <p:spPr>
          <a:xfrm>
            <a:off x="6172200" y="2505075"/>
            <a:ext cx="5183188"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02532F2-B96C-DE47-9F25-34728C00D913}"/>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3005091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F98B-2743-4B47-AE32-9926CC2BF549}"/>
              </a:ext>
            </a:extLst>
          </p:cNvPr>
          <p:cNvSpPr>
            <a:spLocks noGrp="1"/>
          </p:cNvSpPr>
          <p:nvPr>
            <p:ph type="title"/>
          </p:nvPr>
        </p:nvSpPr>
        <p:spPr>
          <a:xfrm>
            <a:off x="839788" y="365125"/>
            <a:ext cx="10515600" cy="1325563"/>
          </a:xfrm>
        </p:spPr>
        <p:txBody>
          <a:bodyPr/>
          <a:lstStyle>
            <a:lvl1pPr>
              <a:defRPr>
                <a:solidFill>
                  <a:schemeClr val="tx2"/>
                </a:solidFill>
              </a:defRPr>
            </a:lvl1pPr>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AC6908B9-8BB9-5247-A9CC-EADBF62AB670}"/>
              </a:ext>
            </a:extLst>
          </p:cNvPr>
          <p:cNvSpPr>
            <a:spLocks noGrp="1"/>
          </p:cNvSpPr>
          <p:nvPr>
            <p:ph sz="half" idx="2"/>
          </p:nvPr>
        </p:nvSpPr>
        <p:spPr>
          <a:xfrm>
            <a:off x="839788" y="1885361"/>
            <a:ext cx="5157787" cy="430430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a:extLst>
              <a:ext uri="{FF2B5EF4-FFF2-40B4-BE49-F238E27FC236}">
                <a16:creationId xmlns:a16="http://schemas.microsoft.com/office/drawing/2014/main" id="{A5572680-8F07-DD43-A1EC-F836900FFE13}"/>
              </a:ext>
            </a:extLst>
          </p:cNvPr>
          <p:cNvSpPr>
            <a:spLocks noGrp="1"/>
          </p:cNvSpPr>
          <p:nvPr>
            <p:ph sz="quarter" idx="4"/>
          </p:nvPr>
        </p:nvSpPr>
        <p:spPr>
          <a:xfrm>
            <a:off x="6172200" y="1885361"/>
            <a:ext cx="5183188" cy="430430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02532F2-B96C-DE47-9F25-34728C00D913}"/>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267487665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0" y="2655077"/>
            <a:ext cx="6548438" cy="2831323"/>
          </a:xfrm>
        </p:spPr>
        <p:txBody>
          <a:bodyPr anchor="b">
            <a:noAutofit/>
          </a:bodyPr>
          <a:lstStyle>
            <a:lvl1pPr>
              <a:defRPr sz="6000"/>
            </a:lvl1pPr>
          </a:lstStyle>
          <a:p>
            <a:r>
              <a:rPr lang="en-US" dirty="0"/>
              <a:t>CLICK TO EDIT MASTER TITLE</a:t>
            </a:r>
          </a:p>
        </p:txBody>
      </p:sp>
      <p:sp>
        <p:nvSpPr>
          <p:cNvPr id="5" name="Subtitle 2">
            <a:extLst>
              <a:ext uri="{FF2B5EF4-FFF2-40B4-BE49-F238E27FC236}">
                <a16:creationId xmlns:a16="http://schemas.microsoft.com/office/drawing/2014/main" id="{CB11A616-4D84-4BF3-86C7-9F1BBDAD3A83}"/>
              </a:ext>
            </a:extLst>
          </p:cNvPr>
          <p:cNvSpPr>
            <a:spLocks noGrp="1"/>
          </p:cNvSpPr>
          <p:nvPr>
            <p:ph type="subTitle" idx="1"/>
          </p:nvPr>
        </p:nvSpPr>
        <p:spPr>
          <a:xfrm>
            <a:off x="838200" y="5486400"/>
            <a:ext cx="6548438" cy="697584"/>
          </a:xfrm>
        </p:spPr>
        <p:txBody>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Tree>
    <p:extLst>
      <p:ext uri="{BB962C8B-B14F-4D97-AF65-F5344CB8AC3E}">
        <p14:creationId xmlns:p14="http://schemas.microsoft.com/office/powerpoint/2010/main" val="168296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73ADF8-C269-5D42-A626-BE35303B98E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AE7CE01-A53E-894C-9672-25D8CB7D5F89}"/>
              </a:ext>
            </a:extLst>
          </p:cNvPr>
          <p:cNvSpPr>
            <a:spLocks noGrp="1"/>
          </p:cNvSpPr>
          <p:nvPr>
            <p:ph idx="1"/>
          </p:nvPr>
        </p:nvSpPr>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C128E13-F6CA-9A4F-A3DD-2CEB2ED95E28}"/>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12649353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D6BA20-74C4-B146-8DF6-85C573E19DB1}"/>
              </a:ext>
            </a:extLst>
          </p:cNvPr>
          <p:cNvSpPr>
            <a:spLocks noGrp="1"/>
          </p:cNvSpPr>
          <p:nvPr>
            <p:ph type="title" hasCustomPrompt="1"/>
          </p:nvPr>
        </p:nvSpPr>
        <p:spPr>
          <a:xfrm>
            <a:off x="1148373" y="1488558"/>
            <a:ext cx="5445858" cy="2704640"/>
          </a:xfrm>
        </p:spPr>
        <p:txBody>
          <a:bodyPr anchor="b">
            <a:normAutofit/>
          </a:bodyPr>
          <a:lstStyle>
            <a:lvl1pPr>
              <a:defRPr sz="4800"/>
            </a:lvl1pPr>
          </a:lstStyle>
          <a:p>
            <a:r>
              <a:rPr lang="en-US" dirty="0"/>
              <a:t>CLICK TO EDIT MASTER TITLE STYLE</a:t>
            </a:r>
          </a:p>
        </p:txBody>
      </p:sp>
      <p:sp>
        <p:nvSpPr>
          <p:cNvPr id="3" name="Text Placeholder 2">
            <a:extLst>
              <a:ext uri="{FF2B5EF4-FFF2-40B4-BE49-F238E27FC236}">
                <a16:creationId xmlns:a16="http://schemas.microsoft.com/office/drawing/2014/main" id="{9789FC2C-42AA-424F-9223-5F73B95D7C36}"/>
              </a:ext>
            </a:extLst>
          </p:cNvPr>
          <p:cNvSpPr>
            <a:spLocks noGrp="1"/>
          </p:cNvSpPr>
          <p:nvPr>
            <p:ph type="body" idx="1" hasCustomPrompt="1"/>
          </p:nvPr>
        </p:nvSpPr>
        <p:spPr>
          <a:xfrm>
            <a:off x="1148373" y="4220187"/>
            <a:ext cx="5445858" cy="1223684"/>
          </a:xfrm>
        </p:spPr>
        <p:txBody>
          <a:bodyPr>
            <a:normAutofit/>
          </a:bodyPr>
          <a:lstStyle>
            <a:lvl1pPr marL="0" indent="0">
              <a:buNone/>
              <a:defRPr sz="1800" b="0" i="0" spc="300">
                <a:solidFill>
                  <a:schemeClr val="tx1"/>
                </a:solidFill>
                <a:latin typeface="+mn-lt"/>
                <a:cs typeface="Gill Sans Light" panose="020B0302020104020203" pitchFamily="34" charset="-79"/>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Tree>
    <p:extLst>
      <p:ext uri="{BB962C8B-B14F-4D97-AF65-F5344CB8AC3E}">
        <p14:creationId xmlns:p14="http://schemas.microsoft.com/office/powerpoint/2010/main" val="9806364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8200" y="21057"/>
            <a:ext cx="10515600" cy="986943"/>
          </a:xfrm>
        </p:spPr>
        <p:txBody>
          <a:bodyPr/>
          <a:lstStyle/>
          <a:p>
            <a:r>
              <a:rPr lang="en-US" noProof="0"/>
              <a:t>Click to edit Master title style</a:t>
            </a:r>
          </a:p>
        </p:txBody>
      </p:sp>
    </p:spTree>
    <p:extLst>
      <p:ext uri="{BB962C8B-B14F-4D97-AF65-F5344CB8AC3E}">
        <p14:creationId xmlns:p14="http://schemas.microsoft.com/office/powerpoint/2010/main" val="24497637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8200" y="21057"/>
            <a:ext cx="10515600" cy="986943"/>
          </a:xfrm>
        </p:spPr>
        <p:txBody>
          <a:bodyPr/>
          <a:lstStyle/>
          <a:p>
            <a:r>
              <a:rPr lang="en-US" noProof="0"/>
              <a:t>Click to edit Master title style</a:t>
            </a:r>
          </a:p>
        </p:txBody>
      </p:sp>
      <p:sp>
        <p:nvSpPr>
          <p:cNvPr id="3" name="Text Placeholder 2">
            <a:extLst>
              <a:ext uri="{FF2B5EF4-FFF2-40B4-BE49-F238E27FC236}">
                <a16:creationId xmlns:a16="http://schemas.microsoft.com/office/drawing/2014/main" id="{6B5E0DD3-854B-420F-ADA1-DED8ADDCC3A8}"/>
              </a:ext>
            </a:extLst>
          </p:cNvPr>
          <p:cNvSpPr>
            <a:spLocks noGrp="1"/>
          </p:cNvSpPr>
          <p:nvPr>
            <p:ph type="body" sz="quarter" idx="11"/>
          </p:nvPr>
        </p:nvSpPr>
        <p:spPr>
          <a:xfrm>
            <a:off x="1554163" y="2062956"/>
            <a:ext cx="9083675" cy="2732088"/>
          </a:xfrm>
        </p:spPr>
        <p:txBody>
          <a:bodyPr anchor="ctr">
            <a:normAutofit/>
          </a:bodyPr>
          <a:lstStyle>
            <a:lvl1pPr marL="0" indent="0" algn="ctr">
              <a:buNone/>
              <a:defRPr sz="6000"/>
            </a:lvl1pPr>
            <a:lvl2pPr marL="457200" indent="0">
              <a:buNone/>
              <a:defRPr/>
            </a:lvl2pPr>
          </a:lstStyle>
          <a:p>
            <a:pPr lvl="0"/>
            <a:r>
              <a:rPr lang="en-US" noProof="0"/>
              <a:t>Click to edit Master text styles</a:t>
            </a:r>
          </a:p>
        </p:txBody>
      </p:sp>
    </p:spTree>
    <p:extLst>
      <p:ext uri="{BB962C8B-B14F-4D97-AF65-F5344CB8AC3E}">
        <p14:creationId xmlns:p14="http://schemas.microsoft.com/office/powerpoint/2010/main" val="3778350557"/>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Blank ">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2A5E4FE9-CEDE-F34D-924F-EB11B49749A2}"/>
              </a:ext>
            </a:extLst>
          </p:cNvPr>
          <p:cNvSpPr>
            <a:spLocks noGrp="1"/>
          </p:cNvSpPr>
          <p:nvPr>
            <p:ph sz="quarter" idx="10"/>
          </p:nvPr>
        </p:nvSpPr>
        <p:spPr>
          <a:xfrm>
            <a:off x="1363424" y="2367777"/>
            <a:ext cx="5056426" cy="3791433"/>
          </a:xfrm>
        </p:spPr>
        <p:txBody>
          <a:bodyPr/>
          <a:lstStyle/>
          <a:p>
            <a:pPr lvl="0"/>
            <a:r>
              <a:rPr lang="en-US"/>
              <a:t>Click to edit Master text styles</a:t>
            </a:r>
          </a:p>
        </p:txBody>
      </p:sp>
      <p:sp>
        <p:nvSpPr>
          <p:cNvPr id="12" name="Title 1">
            <a:extLst>
              <a:ext uri="{FF2B5EF4-FFF2-40B4-BE49-F238E27FC236}">
                <a16:creationId xmlns:a16="http://schemas.microsoft.com/office/drawing/2014/main" id="{8F6D2B1F-21AB-FC4C-ADF6-BC4463A62DC7}"/>
              </a:ext>
            </a:extLst>
          </p:cNvPr>
          <p:cNvSpPr>
            <a:spLocks noGrp="1"/>
          </p:cNvSpPr>
          <p:nvPr>
            <p:ph type="title" hasCustomPrompt="1"/>
          </p:nvPr>
        </p:nvSpPr>
        <p:spPr>
          <a:xfrm>
            <a:off x="6790780" y="839972"/>
            <a:ext cx="4767262" cy="1342045"/>
          </a:xfrm>
        </p:spPr>
        <p:txBody>
          <a:bodyPr lIns="0" anchor="b"/>
          <a:lstStyle/>
          <a:p>
            <a:r>
              <a:rPr lang="en-US" dirty="0"/>
              <a:t>TITLE GOES</a:t>
            </a:r>
            <a:br>
              <a:rPr lang="en-US" dirty="0"/>
            </a:br>
            <a:r>
              <a:rPr lang="en-US" dirty="0"/>
              <a:t>HERE</a:t>
            </a:r>
          </a:p>
        </p:txBody>
      </p:sp>
      <p:sp>
        <p:nvSpPr>
          <p:cNvPr id="13" name="Text Placeholder 11">
            <a:extLst>
              <a:ext uri="{FF2B5EF4-FFF2-40B4-BE49-F238E27FC236}">
                <a16:creationId xmlns:a16="http://schemas.microsoft.com/office/drawing/2014/main" id="{F1372009-C299-3A49-80B3-22EAC70160E8}"/>
              </a:ext>
            </a:extLst>
          </p:cNvPr>
          <p:cNvSpPr>
            <a:spLocks noGrp="1"/>
          </p:cNvSpPr>
          <p:nvPr>
            <p:ph type="body" sz="quarter" idx="11"/>
          </p:nvPr>
        </p:nvSpPr>
        <p:spPr>
          <a:xfrm>
            <a:off x="6790780" y="3019352"/>
            <a:ext cx="4767262" cy="3099153"/>
          </a:xfrm>
        </p:spPr>
        <p:txBody>
          <a:bodyPr lIns="0">
            <a:normAutofit/>
          </a:bodyPr>
          <a:lstStyle>
            <a:lvl1pPr>
              <a:lnSpc>
                <a:spcPct val="150000"/>
              </a:lnSpc>
              <a:defRPr sz="1200" spc="0">
                <a:solidFill>
                  <a:schemeClr val="tx2"/>
                </a:solidFill>
              </a:defRPr>
            </a:lvl1pPr>
            <a:lvl2pPr>
              <a:lnSpc>
                <a:spcPct val="150000"/>
              </a:lnSpc>
              <a:defRPr sz="1100" spc="0">
                <a:solidFill>
                  <a:schemeClr val="tx2"/>
                </a:solidFill>
              </a:defRPr>
            </a:lvl2pPr>
            <a:lvl3pPr>
              <a:lnSpc>
                <a:spcPct val="150000"/>
              </a:lnSpc>
              <a:defRPr sz="1050" spc="0">
                <a:solidFill>
                  <a:schemeClr val="tx2"/>
                </a:solidFill>
              </a:defRPr>
            </a:lvl3pPr>
            <a:lvl4pPr>
              <a:lnSpc>
                <a:spcPct val="150000"/>
              </a:lnSpc>
              <a:defRPr sz="1000" spc="0">
                <a:solidFill>
                  <a:schemeClr val="tx2"/>
                </a:solidFill>
              </a:defRPr>
            </a:lvl4pPr>
            <a:lvl5pPr>
              <a:lnSpc>
                <a:spcPct val="150000"/>
              </a:lnSpc>
              <a:defRPr sz="1000" spc="0">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11">
            <a:extLst>
              <a:ext uri="{FF2B5EF4-FFF2-40B4-BE49-F238E27FC236}">
                <a16:creationId xmlns:a16="http://schemas.microsoft.com/office/drawing/2014/main" id="{BC005EA5-AC3E-B248-B6E7-9CA2F3092AAD}"/>
              </a:ext>
            </a:extLst>
          </p:cNvPr>
          <p:cNvSpPr>
            <a:spLocks noGrp="1"/>
          </p:cNvSpPr>
          <p:nvPr>
            <p:ph type="body" sz="quarter" idx="12" hasCustomPrompt="1"/>
          </p:nvPr>
        </p:nvSpPr>
        <p:spPr>
          <a:xfrm>
            <a:off x="6790780" y="2247679"/>
            <a:ext cx="4767262" cy="602887"/>
          </a:xfrm>
        </p:spPr>
        <p:txBody>
          <a:bodyPr lIns="0" anchor="t">
            <a:normAutofit/>
          </a:bodyPr>
          <a:lstStyle>
            <a:lvl1pPr marL="0" indent="0">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Tree>
    <p:extLst>
      <p:ext uri="{BB962C8B-B14F-4D97-AF65-F5344CB8AC3E}">
        <p14:creationId xmlns:p14="http://schemas.microsoft.com/office/powerpoint/2010/main" val="63203415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674535-13A9-914D-A6BC-97AFF288301C}"/>
              </a:ext>
            </a:extLst>
          </p:cNvPr>
          <p:cNvSpPr>
            <a:spLocks noGrp="1"/>
          </p:cNvSpPr>
          <p:nvPr>
            <p:ph type="title" hasCustomPrompt="1"/>
          </p:nvPr>
        </p:nvSpPr>
        <p:spPr>
          <a:xfrm>
            <a:off x="838200" y="0"/>
            <a:ext cx="10896600" cy="893218"/>
          </a:xfrm>
        </p:spPr>
        <p:txBody>
          <a:bodyPr anchor="b"/>
          <a:lstStyle>
            <a:lvl1pPr algn="ctr">
              <a:defRPr/>
            </a:lvl1pPr>
          </a:lstStyle>
          <a:p>
            <a:r>
              <a:rPr lang="en-US" dirty="0"/>
              <a:t>CLICK TO EDIT MASTER TITLE STYLE</a:t>
            </a:r>
          </a:p>
        </p:txBody>
      </p:sp>
      <p:sp>
        <p:nvSpPr>
          <p:cNvPr id="7" name="Content Placeholder 5">
            <a:extLst>
              <a:ext uri="{FF2B5EF4-FFF2-40B4-BE49-F238E27FC236}">
                <a16:creationId xmlns:a16="http://schemas.microsoft.com/office/drawing/2014/main" id="{D75C1F3A-BBBB-2946-BF9D-CD1C4898C830}"/>
              </a:ext>
            </a:extLst>
          </p:cNvPr>
          <p:cNvSpPr>
            <a:spLocks noGrp="1"/>
          </p:cNvSpPr>
          <p:nvPr>
            <p:ph sz="quarter" idx="10"/>
          </p:nvPr>
        </p:nvSpPr>
        <p:spPr>
          <a:xfrm>
            <a:off x="838200" y="1690688"/>
            <a:ext cx="10896600" cy="4862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11">
            <a:extLst>
              <a:ext uri="{FF2B5EF4-FFF2-40B4-BE49-F238E27FC236}">
                <a16:creationId xmlns:a16="http://schemas.microsoft.com/office/drawing/2014/main" id="{43A40995-514F-A74C-B120-F2ADB492062F}"/>
              </a:ext>
            </a:extLst>
          </p:cNvPr>
          <p:cNvSpPr>
            <a:spLocks noGrp="1"/>
          </p:cNvSpPr>
          <p:nvPr>
            <p:ph type="body" sz="quarter" idx="12" hasCustomPrompt="1"/>
          </p:nvPr>
        </p:nvSpPr>
        <p:spPr>
          <a:xfrm>
            <a:off x="838200" y="914483"/>
            <a:ext cx="10896600" cy="602887"/>
          </a:xfrm>
        </p:spPr>
        <p:txBody>
          <a:bodyPr anchor="ctr">
            <a:normAutofit/>
          </a:bodyPr>
          <a:lstStyle>
            <a:lvl1pPr marL="0" indent="0" algn="ctr">
              <a:buNone/>
              <a:defRPr sz="1400" spc="300">
                <a:solidFill>
                  <a:schemeClr val="tx2"/>
                </a:solidFill>
              </a:defRPr>
            </a:lvl1pPr>
            <a:lvl2pPr>
              <a:defRPr sz="1100">
                <a:solidFill>
                  <a:schemeClr val="tx2"/>
                </a:solidFill>
              </a:defRPr>
            </a:lvl2pPr>
            <a:lvl3pPr>
              <a:defRPr sz="1050">
                <a:solidFill>
                  <a:schemeClr val="tx2"/>
                </a:solidFill>
              </a:defRPr>
            </a:lvl3pPr>
            <a:lvl4pPr>
              <a:defRPr sz="1000">
                <a:solidFill>
                  <a:schemeClr val="tx2"/>
                </a:solidFill>
              </a:defRPr>
            </a:lvl4pPr>
            <a:lvl5pPr>
              <a:defRPr sz="1000">
                <a:solidFill>
                  <a:schemeClr val="tx2"/>
                </a:solidFill>
              </a:defRPr>
            </a:lvl5pPr>
          </a:lstStyle>
          <a:p>
            <a:pPr lvl="0"/>
            <a:r>
              <a:rPr lang="en-US" dirty="0"/>
              <a:t>SUBTITLE HERE</a:t>
            </a:r>
          </a:p>
        </p:txBody>
      </p:sp>
    </p:spTree>
    <p:extLst>
      <p:ext uri="{BB962C8B-B14F-4D97-AF65-F5344CB8AC3E}">
        <p14:creationId xmlns:p14="http://schemas.microsoft.com/office/powerpoint/2010/main" val="39156743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anchor="b"/>
          <a:lstStyle/>
          <a:p>
            <a:r>
              <a:rPr lang="en-US" noProof="0"/>
              <a:t>Click to edit Master title style</a:t>
            </a:r>
          </a:p>
        </p:txBody>
      </p:sp>
      <p:sp>
        <p:nvSpPr>
          <p:cNvPr id="4" name="Content Placeholder 2">
            <a:extLst>
              <a:ext uri="{FF2B5EF4-FFF2-40B4-BE49-F238E27FC236}">
                <a16:creationId xmlns:a16="http://schemas.microsoft.com/office/drawing/2014/main" id="{51B3D6EB-0B4B-4C00-A78E-E618E038C9B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Tree>
    <p:extLst>
      <p:ext uri="{BB962C8B-B14F-4D97-AF65-F5344CB8AC3E}">
        <p14:creationId xmlns:p14="http://schemas.microsoft.com/office/powerpoint/2010/main" val="2113130186"/>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ontent with Caption">
    <p:spTree>
      <p:nvGrpSpPr>
        <p:cNvPr id="1" name=""/>
        <p:cNvGrpSpPr/>
        <p:nvPr/>
      </p:nvGrpSpPr>
      <p:grpSpPr>
        <a:xfrm>
          <a:off x="0" y="0"/>
          <a:ext cx="0" cy="0"/>
          <a:chOff x="0" y="0"/>
          <a:chExt cx="0" cy="0"/>
        </a:xfrm>
      </p:grpSpPr>
      <p:sp>
        <p:nvSpPr>
          <p:cNvPr id="6" name="Footer Placeholder 5">
            <a:extLst>
              <a:ext uri="{FF2B5EF4-FFF2-40B4-BE49-F238E27FC236}">
                <a16:creationId xmlns:a16="http://schemas.microsoft.com/office/drawing/2014/main" id="{5356FC21-A32D-44DC-BED7-08CEBB3B9090}"/>
              </a:ext>
            </a:extLst>
          </p:cNvPr>
          <p:cNvSpPr>
            <a:spLocks noGrp="1"/>
          </p:cNvSpPr>
          <p:nvPr>
            <p:ph type="ftr" sz="quarter" idx="10"/>
          </p:nvPr>
        </p:nvSpPr>
        <p:spPr/>
        <p:txBody>
          <a:bodyPr/>
          <a:lstStyle/>
          <a:p>
            <a:r>
              <a:rPr lang="en-US" noProof="0" dirty="0"/>
              <a:t>Add a footer</a:t>
            </a:r>
          </a:p>
        </p:txBody>
      </p:sp>
      <p:sp>
        <p:nvSpPr>
          <p:cNvPr id="9" name="Title 1">
            <a:extLst>
              <a:ext uri="{FF2B5EF4-FFF2-40B4-BE49-F238E27FC236}">
                <a16:creationId xmlns:a16="http://schemas.microsoft.com/office/drawing/2014/main" id="{CB2B6249-6B58-2F44-83C2-208195C23642}"/>
              </a:ext>
            </a:extLst>
          </p:cNvPr>
          <p:cNvSpPr>
            <a:spLocks noGrp="1"/>
          </p:cNvSpPr>
          <p:nvPr>
            <p:ph type="title"/>
          </p:nvPr>
        </p:nvSpPr>
        <p:spPr>
          <a:xfrm>
            <a:off x="839788" y="987426"/>
            <a:ext cx="3932237" cy="1868896"/>
          </a:xfrm>
        </p:spPr>
        <p:txBody>
          <a:bodyPr anchor="b"/>
          <a:lstStyle/>
          <a:p>
            <a:r>
              <a:rPr lang="en-US" noProof="0"/>
              <a:t>Click to edit Master title style</a:t>
            </a:r>
          </a:p>
        </p:txBody>
      </p:sp>
      <p:sp>
        <p:nvSpPr>
          <p:cNvPr id="5" name="Text Placeholder 3">
            <a:extLst>
              <a:ext uri="{FF2B5EF4-FFF2-40B4-BE49-F238E27FC236}">
                <a16:creationId xmlns:a16="http://schemas.microsoft.com/office/drawing/2014/main" id="{06353079-34E7-4CF0-8300-BCC1060B3B33}"/>
              </a:ext>
            </a:extLst>
          </p:cNvPr>
          <p:cNvSpPr>
            <a:spLocks noGrp="1"/>
          </p:cNvSpPr>
          <p:nvPr>
            <p:ph type="body" sz="half" idx="2"/>
          </p:nvPr>
        </p:nvSpPr>
        <p:spPr>
          <a:xfrm>
            <a:off x="839788" y="2856322"/>
            <a:ext cx="3932237" cy="3012666"/>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7" name="Picture Placeholder 2">
            <a:extLst>
              <a:ext uri="{FF2B5EF4-FFF2-40B4-BE49-F238E27FC236}">
                <a16:creationId xmlns:a16="http://schemas.microsoft.com/office/drawing/2014/main" id="{B04B7B3E-1EE1-4212-9F4F-0C7DC6C1584F}"/>
              </a:ext>
            </a:extLst>
          </p:cNvPr>
          <p:cNvSpPr>
            <a:spLocks noGrp="1"/>
          </p:cNvSpPr>
          <p:nvPr>
            <p:ph type="pic" idx="11"/>
          </p:nvPr>
        </p:nvSpPr>
        <p:spPr>
          <a:xfrm>
            <a:off x="5180012" y="987426"/>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endParaRPr lang="en-US" noProof="0" dirty="0"/>
          </a:p>
        </p:txBody>
      </p:sp>
    </p:spTree>
    <p:extLst>
      <p:ext uri="{BB962C8B-B14F-4D97-AF65-F5344CB8AC3E}">
        <p14:creationId xmlns:p14="http://schemas.microsoft.com/office/powerpoint/2010/main" val="413229886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solidFill>
            <a:schemeClr val="bg1">
              <a:lumMod val="95000"/>
            </a:schemeClr>
          </a:solidFill>
        </p:spPr>
        <p:txBody>
          <a:bodyPr anchor="ctr">
            <a:normAutofit/>
          </a:bodyPr>
          <a:lstStyle>
            <a:lvl1pPr marL="0" indent="0" algn="ctr">
              <a:buNone/>
              <a:defRPr sz="1400"/>
            </a:lvl1pPr>
          </a:lstStyle>
          <a:p>
            <a:r>
              <a:rPr lang="en-US"/>
              <a:t>Click icon to add picture</a:t>
            </a:r>
            <a:endParaRPr lang="en-US" dirty="0"/>
          </a:p>
        </p:txBody>
      </p:sp>
    </p:spTree>
    <p:extLst>
      <p:ext uri="{BB962C8B-B14F-4D97-AF65-F5344CB8AC3E}">
        <p14:creationId xmlns:p14="http://schemas.microsoft.com/office/powerpoint/2010/main" val="419090057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803414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hank You Slid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03EE4273-5B11-44D2-BB30-AB361AEA564E}"/>
              </a:ext>
            </a:extLst>
          </p:cNvPr>
          <p:cNvSpPr>
            <a:spLocks noGrp="1"/>
          </p:cNvSpPr>
          <p:nvPr>
            <p:ph type="pic" sz="quarter" idx="13"/>
          </p:nvPr>
        </p:nvSpPr>
        <p:spPr>
          <a:xfrm>
            <a:off x="838200" y="0"/>
            <a:ext cx="11353800" cy="5791201"/>
          </a:xfrm>
          <a:custGeom>
            <a:avLst/>
            <a:gdLst>
              <a:gd name="connsiteX0" fmla="*/ 1 w 11353800"/>
              <a:gd name="connsiteY0" fmla="*/ 5791200 h 5791201"/>
              <a:gd name="connsiteX1" fmla="*/ 6662737 w 11353800"/>
              <a:gd name="connsiteY1" fmla="*/ 5791200 h 5791201"/>
              <a:gd name="connsiteX2" fmla="*/ 6662737 w 11353800"/>
              <a:gd name="connsiteY2" fmla="*/ 5791201 h 5791201"/>
              <a:gd name="connsiteX3" fmla="*/ 1 w 11353800"/>
              <a:gd name="connsiteY3" fmla="*/ 5791201 h 5791201"/>
              <a:gd name="connsiteX4" fmla="*/ 0 w 11353800"/>
              <a:gd name="connsiteY4" fmla="*/ 0 h 5791201"/>
              <a:gd name="connsiteX5" fmla="*/ 8012252 w 11353800"/>
              <a:gd name="connsiteY5" fmla="*/ 0 h 5791201"/>
              <a:gd name="connsiteX6" fmla="*/ 8012252 w 11353800"/>
              <a:gd name="connsiteY6" fmla="*/ 1892595 h 5791201"/>
              <a:gd name="connsiteX7" fmla="*/ 11353800 w 11353800"/>
              <a:gd name="connsiteY7" fmla="*/ 1892595 h 5791201"/>
              <a:gd name="connsiteX8" fmla="*/ 11353800 w 11353800"/>
              <a:gd name="connsiteY8" fmla="*/ 5791200 h 5791201"/>
              <a:gd name="connsiteX9" fmla="*/ 6662737 w 11353800"/>
              <a:gd name="connsiteY9" fmla="*/ 5791200 h 5791201"/>
              <a:gd name="connsiteX10" fmla="*/ 6662737 w 11353800"/>
              <a:gd name="connsiteY10" fmla="*/ 2531373 h 5791201"/>
              <a:gd name="connsiteX11" fmla="*/ 1 w 11353800"/>
              <a:gd name="connsiteY11" fmla="*/ 2531373 h 5791201"/>
              <a:gd name="connsiteX12" fmla="*/ 1 w 11353800"/>
              <a:gd name="connsiteY12" fmla="*/ 5791200 h 5791201"/>
              <a:gd name="connsiteX13" fmla="*/ 0 w 11353800"/>
              <a:gd name="connsiteY13" fmla="*/ 5791200 h 57912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53800" h="5791201">
                <a:moveTo>
                  <a:pt x="1" y="5791200"/>
                </a:moveTo>
                <a:lnTo>
                  <a:pt x="6662737" y="5791200"/>
                </a:lnTo>
                <a:lnTo>
                  <a:pt x="6662737" y="5791201"/>
                </a:lnTo>
                <a:lnTo>
                  <a:pt x="1" y="5791201"/>
                </a:lnTo>
                <a:close/>
                <a:moveTo>
                  <a:pt x="0" y="0"/>
                </a:moveTo>
                <a:lnTo>
                  <a:pt x="8012252" y="0"/>
                </a:lnTo>
                <a:lnTo>
                  <a:pt x="8012252" y="1892595"/>
                </a:lnTo>
                <a:lnTo>
                  <a:pt x="11353800" y="1892595"/>
                </a:lnTo>
                <a:lnTo>
                  <a:pt x="11353800" y="5791200"/>
                </a:lnTo>
                <a:lnTo>
                  <a:pt x="6662737" y="5791200"/>
                </a:lnTo>
                <a:lnTo>
                  <a:pt x="6662737" y="2531373"/>
                </a:lnTo>
                <a:lnTo>
                  <a:pt x="1" y="2531373"/>
                </a:lnTo>
                <a:lnTo>
                  <a:pt x="1" y="5791200"/>
                </a:lnTo>
                <a:lnTo>
                  <a:pt x="0" y="5791200"/>
                </a:lnTo>
                <a:close/>
              </a:path>
            </a:pathLst>
          </a:custGeom>
          <a:solidFill>
            <a:schemeClr val="bg2"/>
          </a:solidFill>
        </p:spPr>
        <p:txBody>
          <a:bodyPr wrap="square" anchor="t">
            <a:noAutofit/>
          </a:bodyPr>
          <a:lstStyle>
            <a:lvl1pPr marL="0" indent="0" algn="ctr">
              <a:buNone/>
              <a:defRPr/>
            </a:lvl1pPr>
          </a:lstStyle>
          <a:p>
            <a:r>
              <a:rPr lang="en-US"/>
              <a:t>Click icon to add picture</a:t>
            </a:r>
            <a:endParaRPr lang="en-US" dirty="0"/>
          </a:p>
        </p:txBody>
      </p:sp>
      <p:sp>
        <p:nvSpPr>
          <p:cNvPr id="6" name="Title 1">
            <a:extLst>
              <a:ext uri="{FF2B5EF4-FFF2-40B4-BE49-F238E27FC236}">
                <a16:creationId xmlns:a16="http://schemas.microsoft.com/office/drawing/2014/main" id="{AA99C074-A230-B944-8FEA-870A76765C60}"/>
              </a:ext>
            </a:extLst>
          </p:cNvPr>
          <p:cNvSpPr>
            <a:spLocks noGrp="1"/>
          </p:cNvSpPr>
          <p:nvPr>
            <p:ph type="title" hasCustomPrompt="1"/>
          </p:nvPr>
        </p:nvSpPr>
        <p:spPr>
          <a:xfrm>
            <a:off x="838201" y="3072985"/>
            <a:ext cx="6548438" cy="2413416"/>
          </a:xfrm>
        </p:spPr>
        <p:txBody>
          <a:bodyPr anchor="b">
            <a:noAutofit/>
          </a:bodyPr>
          <a:lstStyle>
            <a:lvl1pPr>
              <a:defRPr sz="6000"/>
            </a:lvl1pPr>
          </a:lstStyle>
          <a:p>
            <a:r>
              <a:rPr lang="en-US" dirty="0"/>
              <a:t>CLICK TO EDIT MASTER TITLE</a:t>
            </a:r>
          </a:p>
        </p:txBody>
      </p:sp>
      <p:sp>
        <p:nvSpPr>
          <p:cNvPr id="13" name="Text Placeholder 12">
            <a:extLst>
              <a:ext uri="{FF2B5EF4-FFF2-40B4-BE49-F238E27FC236}">
                <a16:creationId xmlns:a16="http://schemas.microsoft.com/office/drawing/2014/main" id="{1221857D-ECFA-4D4D-91DF-E36500791501}"/>
              </a:ext>
            </a:extLst>
          </p:cNvPr>
          <p:cNvSpPr>
            <a:spLocks noGrp="1"/>
          </p:cNvSpPr>
          <p:nvPr>
            <p:ph type="body" sz="quarter" idx="14" hasCustomPrompt="1"/>
          </p:nvPr>
        </p:nvSpPr>
        <p:spPr>
          <a:xfrm>
            <a:off x="838199" y="5486401"/>
            <a:ext cx="6548439" cy="304800"/>
          </a:xfrm>
        </p:spPr>
        <p:txBody>
          <a:bodyPr>
            <a:normAutofit/>
          </a:bodyPr>
          <a:lstStyle>
            <a:lvl1pPr marL="0" indent="0">
              <a:buNone/>
              <a:defRPr sz="1600" spc="300"/>
            </a:lvl1pPr>
          </a:lstStyle>
          <a:p>
            <a:pPr lvl="0"/>
            <a:r>
              <a:rPr lang="en-US" dirty="0"/>
              <a:t>WEBSITE GOES HERE</a:t>
            </a:r>
          </a:p>
        </p:txBody>
      </p:sp>
    </p:spTree>
    <p:extLst>
      <p:ext uri="{BB962C8B-B14F-4D97-AF65-F5344CB8AC3E}">
        <p14:creationId xmlns:p14="http://schemas.microsoft.com/office/powerpoint/2010/main" val="37106977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BF98B-2743-4B47-AE32-9926CC2BF549}"/>
              </a:ext>
            </a:extLst>
          </p:cNvPr>
          <p:cNvSpPr>
            <a:spLocks noGrp="1"/>
          </p:cNvSpPr>
          <p:nvPr>
            <p:ph type="title"/>
          </p:nvPr>
        </p:nvSpPr>
        <p:spPr>
          <a:xfrm>
            <a:off x="839788" y="365125"/>
            <a:ext cx="10515600" cy="1325563"/>
          </a:xfrm>
        </p:spPr>
        <p:txBody>
          <a:bodyPr/>
          <a:lstStyle>
            <a:lvl1pPr>
              <a:defRPr>
                <a:solidFill>
                  <a:schemeClr val="tx2"/>
                </a:solidFil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19F824E8-8F6B-3D44-A59E-3179A03A787F}"/>
              </a:ext>
            </a:extLst>
          </p:cNvPr>
          <p:cNvSpPr>
            <a:spLocks noGrp="1"/>
          </p:cNvSpPr>
          <p:nvPr>
            <p:ph type="body" idx="1"/>
          </p:nvPr>
        </p:nvSpPr>
        <p:spPr>
          <a:xfrm>
            <a:off x="839788" y="1681163"/>
            <a:ext cx="5157787"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C6908B9-8BB9-5247-A9CC-EADBF62AB670}"/>
              </a:ext>
            </a:extLst>
          </p:cNvPr>
          <p:cNvSpPr>
            <a:spLocks noGrp="1"/>
          </p:cNvSpPr>
          <p:nvPr>
            <p:ph sz="half" idx="2"/>
          </p:nvPr>
        </p:nvSpPr>
        <p:spPr>
          <a:xfrm>
            <a:off x="839788" y="2505075"/>
            <a:ext cx="5157787"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F17E1808-3255-6342-8F11-708C178C6864}"/>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5572680-8F07-DD43-A1EC-F836900FFE13}"/>
              </a:ext>
            </a:extLst>
          </p:cNvPr>
          <p:cNvSpPr>
            <a:spLocks noGrp="1"/>
          </p:cNvSpPr>
          <p:nvPr>
            <p:ph sz="quarter" idx="4"/>
          </p:nvPr>
        </p:nvSpPr>
        <p:spPr>
          <a:xfrm>
            <a:off x="6172200" y="2505075"/>
            <a:ext cx="5183188" cy="3684588"/>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102532F2-B96C-DE47-9F25-34728C00D913}"/>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val="3768488919"/>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5767754" y="365125"/>
            <a:ext cx="6043246" cy="573989"/>
          </a:xfrm>
        </p:spPr>
        <p:txBody>
          <a:bodyPr anchor="ctr">
            <a:noAutofit/>
          </a:bodyPr>
          <a:lstStyle>
            <a:lvl1pPr algn="l">
              <a:defRPr sz="3600" spc="300"/>
            </a:lvl1pPr>
          </a:lstStyle>
          <a:p>
            <a:r>
              <a:rPr lang="en-US" dirty="0"/>
              <a:t>CLICK TO EDIT MASTER</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5767754" y="1625512"/>
            <a:ext cx="6043246" cy="4636392"/>
          </a:xfrm>
        </p:spPr>
        <p:txBody>
          <a:bodyPr>
            <a:normAutofit/>
          </a:bodyPr>
          <a:lstStyle>
            <a:lvl1pPr>
              <a:lnSpc>
                <a:spcPct val="150000"/>
              </a:lnSpc>
              <a:defRPr sz="1600"/>
            </a:lvl1pPr>
            <a:lvl2pPr>
              <a:lnSpc>
                <a:spcPct val="150000"/>
              </a:lnSpc>
              <a:defRPr sz="1400"/>
            </a:lvl2pPr>
            <a:lvl3pPr>
              <a:lnSpc>
                <a:spcPct val="150000"/>
              </a:lnSpc>
              <a:defRPr sz="1400"/>
            </a:lvl3pPr>
            <a:lvl4pPr>
              <a:lnSpc>
                <a:spcPct val="150000"/>
              </a:lnSpc>
              <a:defRPr sz="1200"/>
            </a:lvl4pPr>
            <a:lvl5pPr>
              <a:lnSpc>
                <a:spcPct val="150000"/>
              </a:lnSpc>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a:extLst>
              <a:ext uri="{FF2B5EF4-FFF2-40B4-BE49-F238E27FC236}">
                <a16:creationId xmlns:a16="http://schemas.microsoft.com/office/drawing/2014/main" id="{6CAAB964-0A56-4842-AA82-7610F726CD14}"/>
              </a:ext>
            </a:extLst>
          </p:cNvPr>
          <p:cNvSpPr>
            <a:spLocks noGrp="1"/>
          </p:cNvSpPr>
          <p:nvPr>
            <p:ph type="body" idx="13" hasCustomPrompt="1"/>
          </p:nvPr>
        </p:nvSpPr>
        <p:spPr>
          <a:xfrm>
            <a:off x="5767754" y="1003687"/>
            <a:ext cx="6043246" cy="365125"/>
          </a:xfrm>
        </p:spPr>
        <p:txBody>
          <a:bodyPr anchor="ctr">
            <a:noAutofit/>
          </a:bodyPr>
          <a:lstStyle>
            <a:lvl1pPr marL="0" indent="0">
              <a:buNone/>
              <a:defRPr sz="2000" spc="6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a:innerShdw blurRad="254000" dist="127000">
              <a:prstClr val="black">
                <a:alpha val="50000"/>
              </a:prstClr>
            </a:innerShdw>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2057657438"/>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5_Free Blank With Footer">
    <p:spTree>
      <p:nvGrpSpPr>
        <p:cNvPr id="1" name=""/>
        <p:cNvGrpSpPr/>
        <p:nvPr/>
      </p:nvGrpSpPr>
      <p:grpSpPr>
        <a:xfrm>
          <a:off x="0" y="0"/>
          <a:ext cx="0" cy="0"/>
          <a:chOff x="0" y="0"/>
          <a:chExt cx="0" cy="0"/>
        </a:xfrm>
      </p:grpSpPr>
      <p:sp>
        <p:nvSpPr>
          <p:cNvPr id="10" name="Flowchart: Off-page Connector 9"/>
          <p:cNvSpPr/>
          <p:nvPr userDrawn="1"/>
        </p:nvSpPr>
        <p:spPr>
          <a:xfrm rot="5400000">
            <a:off x="11731145" y="126200"/>
            <a:ext cx="384047" cy="537665"/>
          </a:xfrm>
          <a:prstGeom prst="flowChartOffpageConnector">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Slide Number Placeholder 4"/>
          <p:cNvSpPr>
            <a:spLocks noGrp="1"/>
          </p:cNvSpPr>
          <p:nvPr>
            <p:ph type="sldNum" sz="quarter" idx="12"/>
          </p:nvPr>
        </p:nvSpPr>
        <p:spPr>
          <a:xfrm>
            <a:off x="11703082" y="203009"/>
            <a:ext cx="508001" cy="366183"/>
          </a:xfrm>
          <a:prstGeom prst="rect">
            <a:avLst/>
          </a:prstGeom>
        </p:spPr>
        <p:txBody>
          <a:bodyPr anchor="ctr"/>
          <a:lstStyle>
            <a:lvl1pPr algn="ctr">
              <a:defRPr sz="1200" b="1">
                <a:solidFill>
                  <a:schemeClr val="bg1"/>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856280351"/>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7_Free Blank With Footer">
    <p:spTree>
      <p:nvGrpSpPr>
        <p:cNvPr id="1" name=""/>
        <p:cNvGrpSpPr/>
        <p:nvPr/>
      </p:nvGrpSpPr>
      <p:grpSpPr>
        <a:xfrm>
          <a:off x="0" y="0"/>
          <a:ext cx="0" cy="0"/>
          <a:chOff x="0" y="0"/>
          <a:chExt cx="0" cy="0"/>
        </a:xfrm>
      </p:grpSpPr>
      <p:sp>
        <p:nvSpPr>
          <p:cNvPr id="5" name="Title 1"/>
          <p:cNvSpPr>
            <a:spLocks noGrp="1"/>
          </p:cNvSpPr>
          <p:nvPr>
            <p:ph type="title" hasCustomPrompt="1"/>
          </p:nvPr>
        </p:nvSpPr>
        <p:spPr>
          <a:xfrm>
            <a:off x="3791720" y="541356"/>
            <a:ext cx="7518400" cy="471365"/>
          </a:xfrm>
          <a:prstGeom prst="rect">
            <a:avLst/>
          </a:prstGeom>
        </p:spPr>
        <p:txBody>
          <a:bodyPr wrap="none" lIns="0" tIns="0" rIns="0" bIns="0" anchor="ctr">
            <a:noAutofit/>
          </a:bodyPr>
          <a:lstStyle>
            <a:lvl1pPr algn="r">
              <a:defRPr sz="2667" b="1" baseline="0">
                <a:solidFill>
                  <a:schemeClr val="tx1">
                    <a:lumMod val="90000"/>
                    <a:lumOff val="10000"/>
                  </a:schemeClr>
                </a:solidFill>
              </a:defRPr>
            </a:lvl1pPr>
          </a:lstStyle>
          <a:p>
            <a:r>
              <a:rPr lang="en-US" dirty="0"/>
              <a:t>Click To Edit Master Title Style</a:t>
            </a:r>
          </a:p>
        </p:txBody>
      </p:sp>
      <p:sp>
        <p:nvSpPr>
          <p:cNvPr id="6" name="Text Placeholder 3"/>
          <p:cNvSpPr>
            <a:spLocks noGrp="1"/>
          </p:cNvSpPr>
          <p:nvPr>
            <p:ph type="body" sz="half" idx="2" hasCustomPrompt="1"/>
          </p:nvPr>
        </p:nvSpPr>
        <p:spPr>
          <a:xfrm>
            <a:off x="5823720" y="1010678"/>
            <a:ext cx="5486400" cy="267661"/>
          </a:xfrm>
          <a:prstGeom prst="rect">
            <a:avLst/>
          </a:prstGeom>
        </p:spPr>
        <p:txBody>
          <a:bodyPr wrap="square" lIns="0" tIns="0" rIns="0" bIns="0" anchor="ctr">
            <a:noAutofit/>
          </a:bodyPr>
          <a:lstStyle>
            <a:lvl1pPr marL="0" indent="0" algn="r">
              <a:buNone/>
              <a:defRPr sz="1400" b="1" i="0" baseline="0">
                <a:solidFill>
                  <a:schemeClr val="bg1">
                    <a:lumMod val="75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10" name="Flowchart: Off-page Connector 9"/>
          <p:cNvSpPr/>
          <p:nvPr userDrawn="1"/>
        </p:nvSpPr>
        <p:spPr>
          <a:xfrm rot="5400000">
            <a:off x="11731145" y="126200"/>
            <a:ext cx="384047" cy="537665"/>
          </a:xfrm>
          <a:prstGeom prst="flowChartOffpageConnector">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1" name="Slide Number Placeholder 4"/>
          <p:cNvSpPr>
            <a:spLocks noGrp="1"/>
          </p:cNvSpPr>
          <p:nvPr>
            <p:ph type="sldNum" sz="quarter" idx="12"/>
          </p:nvPr>
        </p:nvSpPr>
        <p:spPr>
          <a:xfrm>
            <a:off x="11703082" y="203009"/>
            <a:ext cx="508001" cy="366183"/>
          </a:xfrm>
          <a:prstGeom prst="rect">
            <a:avLst/>
          </a:prstGeom>
        </p:spPr>
        <p:txBody>
          <a:bodyPr anchor="ctr"/>
          <a:lstStyle>
            <a:lvl1pPr algn="ctr">
              <a:defRPr sz="1200" b="1">
                <a:solidFill>
                  <a:schemeClr val="bg1"/>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5254118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anim calcmode="lin" valueType="num">
                                      <p:cBhvr>
                                        <p:cTn id="8" dur="500" fill="hold"/>
                                        <p:tgtEl>
                                          <p:spTgt spid="5"/>
                                        </p:tgtEl>
                                        <p:attrNameLst>
                                          <p:attrName>ppt_x</p:attrName>
                                        </p:attrNameLst>
                                      </p:cBhvr>
                                      <p:tavLst>
                                        <p:tav tm="0">
                                          <p:val>
                                            <p:strVal val="#ppt_x"/>
                                          </p:val>
                                        </p:tav>
                                        <p:tav tm="100000">
                                          <p:val>
                                            <p:strVal val="#ppt_x"/>
                                          </p:val>
                                        </p:tav>
                                      </p:tavLst>
                                    </p:anim>
                                    <p:anim calcmode="lin" valueType="num">
                                      <p:cBhvr>
                                        <p:cTn id="9" dur="5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10" presetClass="entr" presetSubtype="0" fill="hold" grpId="0" nodeType="after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build="p">
        <p:tmplLst>
          <p:tmpl lvl="1">
            <p:tnLst>
              <p:par>
                <p:cTn presetID="10" presetClass="entr" presetSubtype="0" fill="hold" nodeType="after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childTnLst>
                </p:cTn>
              </p:par>
            </p:tnLst>
          </p:tmpl>
        </p:tmplLst>
      </p:bldP>
    </p:bld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9_Free Blank With Footer">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72965" y="356628"/>
            <a:ext cx="7518400" cy="471365"/>
          </a:xfrm>
          <a:prstGeom prst="rect">
            <a:avLst/>
          </a:prstGeom>
        </p:spPr>
        <p:txBody>
          <a:bodyPr wrap="none" lIns="0" tIns="0" rIns="0" bIns="0" anchor="ctr">
            <a:noAutofit/>
          </a:bodyPr>
          <a:lstStyle>
            <a:lvl1pPr algn="l">
              <a:defRPr sz="3200" b="1" baseline="0">
                <a:solidFill>
                  <a:schemeClr val="tx1">
                    <a:lumMod val="85000"/>
                    <a:lumOff val="15000"/>
                  </a:schemeClr>
                </a:solidFill>
              </a:defRPr>
            </a:lvl1pPr>
          </a:lstStyle>
          <a:p>
            <a:r>
              <a:rPr lang="en-US" dirty="0"/>
              <a:t>Click To Edit Master Title Style</a:t>
            </a:r>
          </a:p>
        </p:txBody>
      </p:sp>
      <p:sp>
        <p:nvSpPr>
          <p:cNvPr id="7" name="Text Placeholder 3"/>
          <p:cNvSpPr>
            <a:spLocks noGrp="1"/>
          </p:cNvSpPr>
          <p:nvPr>
            <p:ph type="body" sz="half" idx="2" hasCustomPrompt="1"/>
          </p:nvPr>
        </p:nvSpPr>
        <p:spPr>
          <a:xfrm>
            <a:off x="872965" y="825950"/>
            <a:ext cx="5486400" cy="267661"/>
          </a:xfrm>
          <a:prstGeom prst="rect">
            <a:avLst/>
          </a:prstGeom>
        </p:spPr>
        <p:txBody>
          <a:bodyPr wrap="none" lIns="0" tIns="0" rIns="0" bIns="0" anchor="ctr">
            <a:noAutofit/>
          </a:bodyPr>
          <a:lstStyle>
            <a:lvl1pPr marL="0" indent="0" algn="l">
              <a:buNone/>
              <a:defRPr sz="18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
        <p:nvSpPr>
          <p:cNvPr id="8" name="Flowchart: Off-page Connector 7"/>
          <p:cNvSpPr/>
          <p:nvPr userDrawn="1"/>
        </p:nvSpPr>
        <p:spPr>
          <a:xfrm rot="5400000">
            <a:off x="11731145" y="126200"/>
            <a:ext cx="384047" cy="537665"/>
          </a:xfrm>
          <a:prstGeom prst="flowChartOffpageConnector">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9" name="Slide Number Placeholder 4"/>
          <p:cNvSpPr>
            <a:spLocks noGrp="1"/>
          </p:cNvSpPr>
          <p:nvPr>
            <p:ph type="sldNum" sz="quarter" idx="12"/>
          </p:nvPr>
        </p:nvSpPr>
        <p:spPr>
          <a:xfrm>
            <a:off x="11703082" y="203009"/>
            <a:ext cx="508001" cy="366183"/>
          </a:xfrm>
          <a:prstGeom prst="rect">
            <a:avLst/>
          </a:prstGeom>
        </p:spPr>
        <p:txBody>
          <a:bodyPr anchor="ctr"/>
          <a:lstStyle>
            <a:lvl1pPr algn="ctr">
              <a:defRPr sz="1200" b="1">
                <a:solidFill>
                  <a:schemeClr val="bg1"/>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2916410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Free 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813206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_Footer">
    <p:spTree>
      <p:nvGrpSpPr>
        <p:cNvPr id="1" name=""/>
        <p:cNvGrpSpPr/>
        <p:nvPr/>
      </p:nvGrpSpPr>
      <p:grpSpPr>
        <a:xfrm>
          <a:off x="0" y="0"/>
          <a:ext cx="0" cy="0"/>
          <a:chOff x="0" y="0"/>
          <a:chExt cx="0" cy="0"/>
        </a:xfrm>
      </p:grpSpPr>
      <p:grpSp>
        <p:nvGrpSpPr>
          <p:cNvPr id="8" name="Group 7"/>
          <p:cNvGrpSpPr/>
          <p:nvPr userDrawn="1"/>
        </p:nvGrpSpPr>
        <p:grpSpPr>
          <a:xfrm>
            <a:off x="0" y="6731802"/>
            <a:ext cx="12192000" cy="126199"/>
            <a:chOff x="0" y="2573904"/>
            <a:chExt cx="8767278" cy="44695"/>
          </a:xfrm>
        </p:grpSpPr>
        <p:grpSp>
          <p:nvGrpSpPr>
            <p:cNvPr id="9" name="Group 43"/>
            <p:cNvGrpSpPr/>
            <p:nvPr/>
          </p:nvGrpSpPr>
          <p:grpSpPr>
            <a:xfrm>
              <a:off x="0" y="2573904"/>
              <a:ext cx="3752335" cy="44695"/>
              <a:chOff x="0" y="2573904"/>
              <a:chExt cx="3752335" cy="44695"/>
            </a:xfrm>
          </p:grpSpPr>
          <p:sp>
            <p:nvSpPr>
              <p:cNvPr id="15" name="Rectangle 14"/>
              <p:cNvSpPr/>
              <p:nvPr/>
            </p:nvSpPr>
            <p:spPr>
              <a:xfrm>
                <a:off x="0" y="2573904"/>
                <a:ext cx="1262608" cy="446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Rectangle 15"/>
              <p:cNvSpPr/>
              <p:nvPr/>
            </p:nvSpPr>
            <p:spPr>
              <a:xfrm>
                <a:off x="1262608" y="2573904"/>
                <a:ext cx="1262608" cy="446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Rectangle 16"/>
              <p:cNvSpPr/>
              <p:nvPr/>
            </p:nvSpPr>
            <p:spPr>
              <a:xfrm>
                <a:off x="2489727" y="2573904"/>
                <a:ext cx="1262608" cy="446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10" name="Group 44"/>
            <p:cNvGrpSpPr/>
            <p:nvPr/>
          </p:nvGrpSpPr>
          <p:grpSpPr>
            <a:xfrm>
              <a:off x="3752335" y="2573904"/>
              <a:ext cx="5014943" cy="44695"/>
              <a:chOff x="0" y="2573904"/>
              <a:chExt cx="5014943" cy="44695"/>
            </a:xfrm>
          </p:grpSpPr>
          <p:sp>
            <p:nvSpPr>
              <p:cNvPr id="11" name="Rectangle 10"/>
              <p:cNvSpPr/>
              <p:nvPr/>
            </p:nvSpPr>
            <p:spPr>
              <a:xfrm>
                <a:off x="0" y="2573904"/>
                <a:ext cx="1262608" cy="446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Rectangle 11"/>
              <p:cNvSpPr/>
              <p:nvPr/>
            </p:nvSpPr>
            <p:spPr>
              <a:xfrm>
                <a:off x="1262608" y="2573904"/>
                <a:ext cx="1262608" cy="446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Rectangle 12"/>
              <p:cNvSpPr/>
              <p:nvPr/>
            </p:nvSpPr>
            <p:spPr>
              <a:xfrm>
                <a:off x="2489727" y="2573904"/>
                <a:ext cx="1262608" cy="446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Rectangle 13"/>
              <p:cNvSpPr/>
              <p:nvPr/>
            </p:nvSpPr>
            <p:spPr>
              <a:xfrm>
                <a:off x="3752335" y="2573904"/>
                <a:ext cx="1262608" cy="446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sp>
        <p:nvSpPr>
          <p:cNvPr id="18" name="Title 1"/>
          <p:cNvSpPr>
            <a:spLocks noGrp="1"/>
          </p:cNvSpPr>
          <p:nvPr>
            <p:ph type="title" hasCustomPrompt="1"/>
          </p:nvPr>
        </p:nvSpPr>
        <p:spPr>
          <a:xfrm>
            <a:off x="872965" y="356628"/>
            <a:ext cx="7518400" cy="471365"/>
          </a:xfrm>
          <a:prstGeom prst="rect">
            <a:avLst/>
          </a:prstGeom>
        </p:spPr>
        <p:txBody>
          <a:bodyPr wrap="none" lIns="0" tIns="0" rIns="0" bIns="0" anchor="ctr">
            <a:noAutofit/>
          </a:bodyPr>
          <a:lstStyle>
            <a:lvl1pPr algn="l">
              <a:defRPr sz="3200" b="1" baseline="0">
                <a:solidFill>
                  <a:schemeClr val="tx1">
                    <a:lumMod val="85000"/>
                    <a:lumOff val="15000"/>
                  </a:schemeClr>
                </a:solidFill>
              </a:defRPr>
            </a:lvl1pPr>
          </a:lstStyle>
          <a:p>
            <a:r>
              <a:rPr lang="en-US" dirty="0"/>
              <a:t>Click To Edit Master Title Style</a:t>
            </a:r>
          </a:p>
        </p:txBody>
      </p:sp>
      <p:sp>
        <p:nvSpPr>
          <p:cNvPr id="19" name="Text Placeholder 3"/>
          <p:cNvSpPr>
            <a:spLocks noGrp="1"/>
          </p:cNvSpPr>
          <p:nvPr>
            <p:ph type="body" sz="half" idx="2" hasCustomPrompt="1"/>
          </p:nvPr>
        </p:nvSpPr>
        <p:spPr>
          <a:xfrm>
            <a:off x="872965" y="825950"/>
            <a:ext cx="5486400" cy="267661"/>
          </a:xfrm>
          <a:prstGeom prst="rect">
            <a:avLst/>
          </a:prstGeom>
        </p:spPr>
        <p:txBody>
          <a:bodyPr wrap="none" lIns="0" tIns="0" rIns="0" bIns="0" anchor="ctr">
            <a:noAutofit/>
          </a:bodyPr>
          <a:lstStyle>
            <a:lvl1pPr marL="0" indent="0" algn="l">
              <a:buNone/>
              <a:defRPr sz="18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9661069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Effect transition="in" filter="fade">
                                      <p:cBhvr>
                                        <p:cTn id="1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Footer+Number">
    <p:spTree>
      <p:nvGrpSpPr>
        <p:cNvPr id="1" name=""/>
        <p:cNvGrpSpPr/>
        <p:nvPr/>
      </p:nvGrpSpPr>
      <p:grpSpPr>
        <a:xfrm>
          <a:off x="0" y="0"/>
          <a:ext cx="0" cy="0"/>
          <a:chOff x="0" y="0"/>
          <a:chExt cx="0" cy="0"/>
        </a:xfrm>
      </p:grpSpPr>
      <p:grpSp>
        <p:nvGrpSpPr>
          <p:cNvPr id="8" name="Group 7"/>
          <p:cNvGrpSpPr/>
          <p:nvPr userDrawn="1"/>
        </p:nvGrpSpPr>
        <p:grpSpPr>
          <a:xfrm>
            <a:off x="0" y="6731802"/>
            <a:ext cx="12192000" cy="126199"/>
            <a:chOff x="0" y="2573904"/>
            <a:chExt cx="8767278" cy="44695"/>
          </a:xfrm>
        </p:grpSpPr>
        <p:grpSp>
          <p:nvGrpSpPr>
            <p:cNvPr id="9" name="Group 43"/>
            <p:cNvGrpSpPr/>
            <p:nvPr/>
          </p:nvGrpSpPr>
          <p:grpSpPr>
            <a:xfrm>
              <a:off x="0" y="2573904"/>
              <a:ext cx="3752335" cy="44695"/>
              <a:chOff x="0" y="2573904"/>
              <a:chExt cx="3752335" cy="44695"/>
            </a:xfrm>
          </p:grpSpPr>
          <p:sp>
            <p:nvSpPr>
              <p:cNvPr id="15" name="Rectangle 14"/>
              <p:cNvSpPr/>
              <p:nvPr/>
            </p:nvSpPr>
            <p:spPr>
              <a:xfrm>
                <a:off x="0" y="2573904"/>
                <a:ext cx="1262608" cy="446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Rectangle 15"/>
              <p:cNvSpPr/>
              <p:nvPr/>
            </p:nvSpPr>
            <p:spPr>
              <a:xfrm>
                <a:off x="1262608" y="2573904"/>
                <a:ext cx="1262608" cy="446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7" name="Rectangle 16"/>
              <p:cNvSpPr/>
              <p:nvPr/>
            </p:nvSpPr>
            <p:spPr>
              <a:xfrm>
                <a:off x="2489727" y="2573904"/>
                <a:ext cx="1262608" cy="446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10" name="Group 44"/>
            <p:cNvGrpSpPr/>
            <p:nvPr/>
          </p:nvGrpSpPr>
          <p:grpSpPr>
            <a:xfrm>
              <a:off x="3752335" y="2573904"/>
              <a:ext cx="5014943" cy="44695"/>
              <a:chOff x="0" y="2573904"/>
              <a:chExt cx="5014943" cy="44695"/>
            </a:xfrm>
          </p:grpSpPr>
          <p:sp>
            <p:nvSpPr>
              <p:cNvPr id="11" name="Rectangle 10"/>
              <p:cNvSpPr/>
              <p:nvPr/>
            </p:nvSpPr>
            <p:spPr>
              <a:xfrm>
                <a:off x="0" y="2573904"/>
                <a:ext cx="1262608" cy="446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2" name="Rectangle 11"/>
              <p:cNvSpPr/>
              <p:nvPr/>
            </p:nvSpPr>
            <p:spPr>
              <a:xfrm>
                <a:off x="1262608" y="2573904"/>
                <a:ext cx="1262608" cy="446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Rectangle 12"/>
              <p:cNvSpPr/>
              <p:nvPr/>
            </p:nvSpPr>
            <p:spPr>
              <a:xfrm>
                <a:off x="2489727" y="2573904"/>
                <a:ext cx="1262608" cy="446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Rectangle 13"/>
              <p:cNvSpPr/>
              <p:nvPr/>
            </p:nvSpPr>
            <p:spPr>
              <a:xfrm>
                <a:off x="3752335" y="2573904"/>
                <a:ext cx="1262608" cy="446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sp>
        <p:nvSpPr>
          <p:cNvPr id="18" name="Flowchart: Off-page Connector 17"/>
          <p:cNvSpPr/>
          <p:nvPr userDrawn="1"/>
        </p:nvSpPr>
        <p:spPr>
          <a:xfrm rot="5400000">
            <a:off x="11731145" y="126200"/>
            <a:ext cx="384047" cy="537665"/>
          </a:xfrm>
          <a:prstGeom prst="flowChartOffpageConnector">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Slide Number Placeholder 4"/>
          <p:cNvSpPr>
            <a:spLocks noGrp="1"/>
          </p:cNvSpPr>
          <p:nvPr>
            <p:ph type="sldNum" sz="quarter" idx="12"/>
          </p:nvPr>
        </p:nvSpPr>
        <p:spPr>
          <a:xfrm>
            <a:off x="11703082" y="203009"/>
            <a:ext cx="508001" cy="366183"/>
          </a:xfrm>
          <a:prstGeom prst="rect">
            <a:avLst/>
          </a:prstGeom>
        </p:spPr>
        <p:txBody>
          <a:bodyPr anchor="ctr"/>
          <a:lstStyle>
            <a:lvl1pPr algn="ctr">
              <a:defRPr sz="1200" b="1">
                <a:solidFill>
                  <a:schemeClr val="bg1"/>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399476122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872965" y="356628"/>
            <a:ext cx="7518400" cy="471365"/>
          </a:xfrm>
          <a:prstGeom prst="rect">
            <a:avLst/>
          </a:prstGeom>
        </p:spPr>
        <p:txBody>
          <a:bodyPr wrap="none" lIns="0" tIns="0" rIns="0" bIns="0" anchor="ctr">
            <a:noAutofit/>
          </a:bodyPr>
          <a:lstStyle>
            <a:lvl1pPr algn="l">
              <a:defRPr sz="3200" b="1" baseline="0">
                <a:solidFill>
                  <a:schemeClr val="tx1">
                    <a:lumMod val="85000"/>
                    <a:lumOff val="15000"/>
                  </a:schemeClr>
                </a:solidFill>
              </a:defRPr>
            </a:lvl1pPr>
          </a:lstStyle>
          <a:p>
            <a:r>
              <a:rPr lang="en-US" dirty="0"/>
              <a:t>Click To Edit Master Title Style</a:t>
            </a:r>
          </a:p>
        </p:txBody>
      </p:sp>
      <p:sp>
        <p:nvSpPr>
          <p:cNvPr id="7" name="Text Placeholder 3"/>
          <p:cNvSpPr>
            <a:spLocks noGrp="1"/>
          </p:cNvSpPr>
          <p:nvPr>
            <p:ph type="body" sz="half" idx="2" hasCustomPrompt="1"/>
          </p:nvPr>
        </p:nvSpPr>
        <p:spPr>
          <a:xfrm>
            <a:off x="872965" y="825950"/>
            <a:ext cx="5486400" cy="267661"/>
          </a:xfrm>
          <a:prstGeom prst="rect">
            <a:avLst/>
          </a:prstGeom>
        </p:spPr>
        <p:txBody>
          <a:bodyPr wrap="none" lIns="0" tIns="0" rIns="0" bIns="0" anchor="ctr">
            <a:noAutofit/>
          </a:bodyPr>
          <a:lstStyle>
            <a:lvl1pPr marL="0" indent="0" algn="l">
              <a:buNone/>
              <a:defRPr sz="18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041484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7">
                                            <p:txEl>
                                              <p:pRg st="0" end="0"/>
                                            </p:txEl>
                                          </p:spTgt>
                                        </p:tgtEl>
                                        <p:attrNameLst>
                                          <p:attrName>style.visibility</p:attrName>
                                        </p:attrNameLst>
                                      </p:cBhvr>
                                      <p:to>
                                        <p:strVal val="visible"/>
                                      </p:to>
                                    </p:set>
                                    <p:animEffect transition="in" filter="fade">
                                      <p:cBhvr>
                                        <p:cTn id="11"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build="p">
        <p:tmplLst>
          <p:tmpl lvl="1">
            <p:tnLst>
              <p:par>
                <p:cTn presetID="10" presetClass="entr" presetSubtype="0" fill="hold" nodeType="afterEffect">
                  <p:stCondLst>
                    <p:cond delay="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childTnLst>
                </p:cTn>
              </p:par>
            </p:tnLst>
          </p:tmpl>
        </p:tmplLst>
      </p:bldP>
    </p:bld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Main Title+ SubTitle+Numb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872965" y="356628"/>
            <a:ext cx="7518400" cy="471365"/>
          </a:xfrm>
          <a:prstGeom prst="rect">
            <a:avLst/>
          </a:prstGeom>
        </p:spPr>
        <p:txBody>
          <a:bodyPr wrap="none" lIns="0" tIns="0" rIns="0" bIns="0" anchor="ctr">
            <a:noAutofit/>
          </a:bodyPr>
          <a:lstStyle>
            <a:lvl1pPr algn="l">
              <a:defRPr sz="3200" b="1" baseline="0">
                <a:solidFill>
                  <a:schemeClr val="tx1">
                    <a:lumMod val="85000"/>
                    <a:lumOff val="15000"/>
                  </a:schemeClr>
                </a:solidFill>
              </a:defRPr>
            </a:lvl1pPr>
          </a:lstStyle>
          <a:p>
            <a:r>
              <a:rPr lang="en-US" dirty="0"/>
              <a:t>Click To Edit Master Title Style</a:t>
            </a:r>
          </a:p>
        </p:txBody>
      </p:sp>
      <p:sp>
        <p:nvSpPr>
          <p:cNvPr id="15" name="Text Placeholder 3"/>
          <p:cNvSpPr>
            <a:spLocks noGrp="1"/>
          </p:cNvSpPr>
          <p:nvPr>
            <p:ph type="body" sz="half" idx="2" hasCustomPrompt="1"/>
          </p:nvPr>
        </p:nvSpPr>
        <p:spPr>
          <a:xfrm>
            <a:off x="872965" y="825950"/>
            <a:ext cx="5486400" cy="267661"/>
          </a:xfrm>
          <a:prstGeom prst="rect">
            <a:avLst/>
          </a:prstGeom>
        </p:spPr>
        <p:txBody>
          <a:bodyPr wrap="none" lIns="0" tIns="0" rIns="0" bIns="0" anchor="ctr">
            <a:noAutofit/>
          </a:bodyPr>
          <a:lstStyle>
            <a:lvl1pPr marL="0" indent="0" algn="l">
              <a:buNone/>
              <a:defRPr sz="1867" b="1" baseline="0">
                <a:solidFill>
                  <a:schemeClr val="bg1">
                    <a:lumMod val="75000"/>
                  </a:schemeClr>
                </a:solidFill>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grpSp>
        <p:nvGrpSpPr>
          <p:cNvPr id="3" name="Group 7"/>
          <p:cNvGrpSpPr/>
          <p:nvPr userDrawn="1"/>
        </p:nvGrpSpPr>
        <p:grpSpPr>
          <a:xfrm>
            <a:off x="0" y="6731802"/>
            <a:ext cx="12192000" cy="126199"/>
            <a:chOff x="0" y="2573904"/>
            <a:chExt cx="8767278" cy="44695"/>
          </a:xfrm>
        </p:grpSpPr>
        <p:grpSp>
          <p:nvGrpSpPr>
            <p:cNvPr id="4" name="Group 43"/>
            <p:cNvGrpSpPr/>
            <p:nvPr/>
          </p:nvGrpSpPr>
          <p:grpSpPr>
            <a:xfrm>
              <a:off x="0" y="2573904"/>
              <a:ext cx="3752335" cy="44695"/>
              <a:chOff x="0" y="2573904"/>
              <a:chExt cx="3752335" cy="44695"/>
            </a:xfrm>
          </p:grpSpPr>
          <p:sp>
            <p:nvSpPr>
              <p:cNvPr id="18" name="Rectangle 17"/>
              <p:cNvSpPr/>
              <p:nvPr/>
            </p:nvSpPr>
            <p:spPr>
              <a:xfrm>
                <a:off x="0" y="2573904"/>
                <a:ext cx="1262608" cy="446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Rectangle 18"/>
              <p:cNvSpPr/>
              <p:nvPr/>
            </p:nvSpPr>
            <p:spPr>
              <a:xfrm>
                <a:off x="1262608" y="2573904"/>
                <a:ext cx="1262608" cy="446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Rectangle 19"/>
              <p:cNvSpPr/>
              <p:nvPr/>
            </p:nvSpPr>
            <p:spPr>
              <a:xfrm>
                <a:off x="2489727" y="2573904"/>
                <a:ext cx="1262608" cy="446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5" name="Group 44"/>
            <p:cNvGrpSpPr/>
            <p:nvPr/>
          </p:nvGrpSpPr>
          <p:grpSpPr>
            <a:xfrm>
              <a:off x="3752335" y="2573904"/>
              <a:ext cx="5014943" cy="44695"/>
              <a:chOff x="0" y="2573904"/>
              <a:chExt cx="5014943" cy="44695"/>
            </a:xfrm>
          </p:grpSpPr>
          <p:sp>
            <p:nvSpPr>
              <p:cNvPr id="12" name="Rectangle 11"/>
              <p:cNvSpPr/>
              <p:nvPr/>
            </p:nvSpPr>
            <p:spPr>
              <a:xfrm>
                <a:off x="0" y="2573904"/>
                <a:ext cx="1262608" cy="446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Rectangle 12"/>
              <p:cNvSpPr/>
              <p:nvPr/>
            </p:nvSpPr>
            <p:spPr>
              <a:xfrm>
                <a:off x="1262608" y="2573904"/>
                <a:ext cx="1262608" cy="446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Rectangle 13"/>
              <p:cNvSpPr/>
              <p:nvPr/>
            </p:nvSpPr>
            <p:spPr>
              <a:xfrm>
                <a:off x="2489727" y="2573904"/>
                <a:ext cx="1262608" cy="446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Rectangle 15"/>
              <p:cNvSpPr/>
              <p:nvPr/>
            </p:nvSpPr>
            <p:spPr>
              <a:xfrm>
                <a:off x="3752335" y="2573904"/>
                <a:ext cx="1262608" cy="446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sp>
        <p:nvSpPr>
          <p:cNvPr id="22" name="Flowchart: Off-page Connector 21"/>
          <p:cNvSpPr/>
          <p:nvPr userDrawn="1"/>
        </p:nvSpPr>
        <p:spPr>
          <a:xfrm rot="5400000">
            <a:off x="11731145" y="126200"/>
            <a:ext cx="384047" cy="537665"/>
          </a:xfrm>
          <a:prstGeom prst="flowChartOffpageConnector">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3" name="Slide Number Placeholder 4"/>
          <p:cNvSpPr>
            <a:spLocks noGrp="1"/>
          </p:cNvSpPr>
          <p:nvPr>
            <p:ph type="sldNum" sz="quarter" idx="12"/>
          </p:nvPr>
        </p:nvSpPr>
        <p:spPr>
          <a:xfrm>
            <a:off x="11703082" y="203009"/>
            <a:ext cx="508001" cy="366183"/>
          </a:xfrm>
          <a:prstGeom prst="rect">
            <a:avLst/>
          </a:prstGeom>
        </p:spPr>
        <p:txBody>
          <a:bodyPr anchor="ctr"/>
          <a:lstStyle>
            <a:lvl1pPr algn="ctr">
              <a:defRPr sz="1200" b="1">
                <a:solidFill>
                  <a:schemeClr val="bg1"/>
                </a:solidFill>
              </a:defRPr>
            </a:lvl1pPr>
          </a:lstStyle>
          <a:p>
            <a:fld id="{C136B7D2-B98C-44FD-8D04-7EC62A564975}" type="slidenum">
              <a:rPr lang="en-US" smtClean="0"/>
              <a:pPr/>
              <a:t>‹#›</a:t>
            </a:fld>
            <a:endParaRPr lang="en-US" dirty="0"/>
          </a:p>
        </p:txBody>
      </p:sp>
    </p:spTree>
    <p:extLst>
      <p:ext uri="{BB962C8B-B14F-4D97-AF65-F5344CB8AC3E}">
        <p14:creationId xmlns:p14="http://schemas.microsoft.com/office/powerpoint/2010/main" val="1642404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5">
                                            <p:txEl>
                                              <p:pRg st="0" end="0"/>
                                            </p:txEl>
                                          </p:spTgt>
                                        </p:tgtEl>
                                        <p:attrNameLst>
                                          <p:attrName>style.visibility</p:attrName>
                                        </p:attrNameLst>
                                      </p:cBhvr>
                                      <p:to>
                                        <p:strVal val="visible"/>
                                      </p:to>
                                    </p:set>
                                    <p:animEffect transition="in" filter="fade">
                                      <p:cBhvr>
                                        <p:cTn id="11" dur="500"/>
                                        <p:tgtEl>
                                          <p:spTgt spid="1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500"/>
                        <p:tgtEl>
                          <p:spTgt spid="15"/>
                        </p:tgtEl>
                      </p:cBhvr>
                    </p:animEffect>
                  </p:childTnLst>
                </p:cTn>
              </p:par>
            </p:tnLst>
          </p:tmpl>
        </p:tmplLst>
      </p:bldP>
    </p:bld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Footer">
    <p:spTree>
      <p:nvGrpSpPr>
        <p:cNvPr id="1" name=""/>
        <p:cNvGrpSpPr/>
        <p:nvPr/>
      </p:nvGrpSpPr>
      <p:grpSpPr>
        <a:xfrm>
          <a:off x="0" y="0"/>
          <a:ext cx="0" cy="0"/>
          <a:chOff x="0" y="0"/>
          <a:chExt cx="0" cy="0"/>
        </a:xfrm>
      </p:grpSpPr>
      <p:grpSp>
        <p:nvGrpSpPr>
          <p:cNvPr id="3" name="Group 7"/>
          <p:cNvGrpSpPr/>
          <p:nvPr userDrawn="1"/>
        </p:nvGrpSpPr>
        <p:grpSpPr>
          <a:xfrm>
            <a:off x="0" y="6731802"/>
            <a:ext cx="12192000" cy="126199"/>
            <a:chOff x="0" y="2573904"/>
            <a:chExt cx="8767278" cy="44695"/>
          </a:xfrm>
        </p:grpSpPr>
        <p:grpSp>
          <p:nvGrpSpPr>
            <p:cNvPr id="4" name="Group 43"/>
            <p:cNvGrpSpPr/>
            <p:nvPr/>
          </p:nvGrpSpPr>
          <p:grpSpPr>
            <a:xfrm>
              <a:off x="0" y="2573904"/>
              <a:ext cx="3752335" cy="44695"/>
              <a:chOff x="0" y="2573904"/>
              <a:chExt cx="3752335" cy="44695"/>
            </a:xfrm>
          </p:grpSpPr>
          <p:sp>
            <p:nvSpPr>
              <p:cNvPr id="18" name="Rectangle 17"/>
              <p:cNvSpPr/>
              <p:nvPr/>
            </p:nvSpPr>
            <p:spPr>
              <a:xfrm>
                <a:off x="0" y="2573904"/>
                <a:ext cx="1262608" cy="446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9" name="Rectangle 18"/>
              <p:cNvSpPr/>
              <p:nvPr/>
            </p:nvSpPr>
            <p:spPr>
              <a:xfrm>
                <a:off x="1262608" y="2573904"/>
                <a:ext cx="1262608" cy="446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20" name="Rectangle 19"/>
              <p:cNvSpPr/>
              <p:nvPr/>
            </p:nvSpPr>
            <p:spPr>
              <a:xfrm>
                <a:off x="2489727" y="2573904"/>
                <a:ext cx="1262608" cy="4469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nvGrpSpPr>
            <p:cNvPr id="5" name="Group 44"/>
            <p:cNvGrpSpPr/>
            <p:nvPr/>
          </p:nvGrpSpPr>
          <p:grpSpPr>
            <a:xfrm>
              <a:off x="3752335" y="2573904"/>
              <a:ext cx="5014943" cy="44695"/>
              <a:chOff x="0" y="2573904"/>
              <a:chExt cx="5014943" cy="44695"/>
            </a:xfrm>
          </p:grpSpPr>
          <p:sp>
            <p:nvSpPr>
              <p:cNvPr id="12" name="Rectangle 11"/>
              <p:cNvSpPr/>
              <p:nvPr/>
            </p:nvSpPr>
            <p:spPr>
              <a:xfrm>
                <a:off x="0" y="2573904"/>
                <a:ext cx="1262608" cy="4469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3" name="Rectangle 12"/>
              <p:cNvSpPr/>
              <p:nvPr/>
            </p:nvSpPr>
            <p:spPr>
              <a:xfrm>
                <a:off x="1262608" y="2573904"/>
                <a:ext cx="1262608" cy="44695"/>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4" name="Rectangle 13"/>
              <p:cNvSpPr/>
              <p:nvPr/>
            </p:nvSpPr>
            <p:spPr>
              <a:xfrm>
                <a:off x="2489727" y="2573904"/>
                <a:ext cx="1262608" cy="4469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16" name="Rectangle 15"/>
              <p:cNvSpPr/>
              <p:nvPr/>
            </p:nvSpPr>
            <p:spPr>
              <a:xfrm>
                <a:off x="3752335" y="2573904"/>
                <a:ext cx="1262608" cy="4469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grpSp>
      </p:grpSp>
    </p:spTree>
    <p:extLst>
      <p:ext uri="{BB962C8B-B14F-4D97-AF65-F5344CB8AC3E}">
        <p14:creationId xmlns:p14="http://schemas.microsoft.com/office/powerpoint/2010/main" val="36290565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9.xml"/><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theme" Target="../theme/theme2.xml"/><Relationship Id="rId2" Type="http://schemas.openxmlformats.org/officeDocument/2006/relationships/slideLayout" Target="../slideLayouts/slideLayout23.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5" Type="http://schemas.openxmlformats.org/officeDocument/2006/relationships/slideLayout" Target="../slideLayouts/slideLayout26.xml"/><Relationship Id="rId10" Type="http://schemas.openxmlformats.org/officeDocument/2006/relationships/slideLayout" Target="../slideLayouts/slideLayout31.xml"/><Relationship Id="rId4" Type="http://schemas.openxmlformats.org/officeDocument/2006/relationships/slideLayout" Target="../slideLayouts/slideLayout25.xml"/><Relationship Id="rId9" Type="http://schemas.openxmlformats.org/officeDocument/2006/relationships/slideLayout" Target="../slideLayouts/slideLayout30.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37" Type="http://schemas.openxmlformats.org/officeDocument/2006/relationships/theme" Target="../theme/theme3.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36" Type="http://schemas.openxmlformats.org/officeDocument/2006/relationships/slideLayout" Target="../slideLayouts/slideLayout68.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slideLayout" Target="../slideLayouts/slideLayout67.xml"/><Relationship Id="rId8" Type="http://schemas.openxmlformats.org/officeDocument/2006/relationships/slideLayout" Target="../slideLayouts/slideLayout40.xml"/><Relationship Id="rId3"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21" Type="http://schemas.openxmlformats.org/officeDocument/2006/relationships/slideLayout" Target="../slideLayouts/slideLayout89.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slideLayout" Target="../slideLayouts/slideLayout88.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23" Type="http://schemas.openxmlformats.org/officeDocument/2006/relationships/theme" Target="../theme/theme4.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 Id="rId22" Type="http://schemas.openxmlformats.org/officeDocument/2006/relationships/slideLayout" Target="../slideLayouts/slideLayout9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98.xml"/><Relationship Id="rId3" Type="http://schemas.openxmlformats.org/officeDocument/2006/relationships/slideLayout" Target="../slideLayouts/slideLayout93.xml"/><Relationship Id="rId7" Type="http://schemas.openxmlformats.org/officeDocument/2006/relationships/slideLayout" Target="../slideLayouts/slideLayout97.xml"/><Relationship Id="rId2" Type="http://schemas.openxmlformats.org/officeDocument/2006/relationships/slideLayout" Target="../slideLayouts/slideLayout92.xml"/><Relationship Id="rId1" Type="http://schemas.openxmlformats.org/officeDocument/2006/relationships/slideLayout" Target="../slideLayouts/slideLayout91.xml"/><Relationship Id="rId6" Type="http://schemas.openxmlformats.org/officeDocument/2006/relationships/slideLayout" Target="../slideLayouts/slideLayout96.xml"/><Relationship Id="rId11" Type="http://schemas.openxmlformats.org/officeDocument/2006/relationships/theme" Target="../theme/theme5.xml"/><Relationship Id="rId5" Type="http://schemas.openxmlformats.org/officeDocument/2006/relationships/slideLayout" Target="../slideLayouts/slideLayout95.xml"/><Relationship Id="rId10" Type="http://schemas.openxmlformats.org/officeDocument/2006/relationships/slideLayout" Target="../slideLayouts/slideLayout100.xml"/><Relationship Id="rId4" Type="http://schemas.openxmlformats.org/officeDocument/2006/relationships/slideLayout" Target="../slideLayouts/slideLayout94.xml"/><Relationship Id="rId9" Type="http://schemas.openxmlformats.org/officeDocument/2006/relationships/slideLayout" Target="../slideLayouts/slideLayout9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5" name="Shape 61">
            <a:extLst>
              <a:ext uri="{FF2B5EF4-FFF2-40B4-BE49-F238E27FC236}">
                <a16:creationId xmlns:a16="http://schemas.microsoft.com/office/drawing/2014/main" id="{EFA7F577-E691-D948-943E-8D25DFE256F5}"/>
              </a:ext>
            </a:extLst>
          </p:cNvPr>
          <p:cNvSpPr/>
          <p:nvPr userDrawn="1"/>
        </p:nvSpPr>
        <p:spPr>
          <a:xfrm rot="16200000">
            <a:off x="-540747" y="4350527"/>
            <a:ext cx="1919693" cy="284693"/>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chemeClr val="tx2"/>
                </a:solidFill>
                <a:latin typeface="+mj-lt"/>
                <a:cs typeface="Gill Sans" panose="020B0502020104020203" pitchFamily="34" charset="-79"/>
              </a:rPr>
              <a:t>MARGIE'S TRAVEL</a:t>
            </a:r>
          </a:p>
        </p:txBody>
      </p:sp>
      <p:sp>
        <p:nvSpPr>
          <p:cNvPr id="16" name="Shape 62">
            <a:extLst>
              <a:ext uri="{FF2B5EF4-FFF2-40B4-BE49-F238E27FC236}">
                <a16:creationId xmlns:a16="http://schemas.microsoft.com/office/drawing/2014/main" id="{2C8F251E-BB08-9D42-8813-D3CD1AE6AF9A}"/>
              </a:ext>
            </a:extLst>
          </p:cNvPr>
          <p:cNvSpPr/>
          <p:nvPr userDrawn="1"/>
        </p:nvSpPr>
        <p:spPr>
          <a:xfrm flipV="1">
            <a:off x="419100" y="798384"/>
            <a:ext cx="1" cy="2188805"/>
          </a:xfrm>
          <a:prstGeom prst="line">
            <a:avLst/>
          </a:prstGeom>
          <a:ln w="3810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7" name="Shape 42">
            <a:extLst>
              <a:ext uri="{FF2B5EF4-FFF2-40B4-BE49-F238E27FC236}">
                <a16:creationId xmlns:a16="http://schemas.microsoft.com/office/drawing/2014/main" id="{3890D1E5-941D-C642-A000-669C7923941B}"/>
              </a:ext>
            </a:extLst>
          </p:cNvPr>
          <p:cNvSpPr txBox="1">
            <a:spLocks/>
          </p:cNvSpPr>
          <p:nvPr userDrawn="1"/>
        </p:nvSpPr>
        <p:spPr>
          <a:xfrm>
            <a:off x="158397" y="77222"/>
            <a:ext cx="521406" cy="247651"/>
          </a:xfrm>
          <a:prstGeom prst="rect">
            <a:avLst/>
          </a:prstGeom>
        </p:spPr>
        <p:txBody>
          <a:bodyPr/>
          <a:lstStyle>
            <a:defPPr>
              <a:defRPr lang="en-US"/>
            </a:defPPr>
            <a:lvl1pPr marL="0" algn="l" defTabSz="914400" rtl="0" eaLnBrk="1" latinLnBrk="0" hangingPunct="1">
              <a:defRPr sz="1800" kern="1200">
                <a:solidFill>
                  <a:srgbClr val="C1C0B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6CB4B4D-7CA3-9044-876B-883B54F8677D}" type="slidenum">
              <a:rPr lang="en-US" sz="1050" smtClean="0">
                <a:solidFill>
                  <a:schemeClr val="tx2"/>
                </a:solidFill>
              </a:rPr>
              <a:pPr algn="ctr"/>
              <a:t>‹#›</a:t>
            </a:fld>
            <a:endParaRPr lang="en-US" sz="1050" dirty="0">
              <a:solidFill>
                <a:schemeClr val="tx2"/>
              </a:solidFill>
            </a:endParaRPr>
          </a:p>
        </p:txBody>
      </p:sp>
      <p:sp>
        <p:nvSpPr>
          <p:cNvPr id="19" name="Shape 61">
            <a:extLst>
              <a:ext uri="{FF2B5EF4-FFF2-40B4-BE49-F238E27FC236}">
                <a16:creationId xmlns:a16="http://schemas.microsoft.com/office/drawing/2014/main" id="{B3E93633-ABFF-9C4A-BBE4-734B074DB938}"/>
              </a:ext>
            </a:extLst>
          </p:cNvPr>
          <p:cNvSpPr/>
          <p:nvPr userDrawn="1"/>
        </p:nvSpPr>
        <p:spPr>
          <a:xfrm>
            <a:off x="129758" y="5998559"/>
            <a:ext cx="537006" cy="715581"/>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4400" b="1" i="0" spc="0" dirty="0">
                <a:solidFill>
                  <a:schemeClr val="tx2"/>
                </a:solidFill>
                <a:latin typeface="+mj-lt"/>
                <a:cs typeface="Gill Sans" panose="020B0502020104020203" pitchFamily="34" charset="-79"/>
              </a:rPr>
              <a:t>M</a:t>
            </a:r>
          </a:p>
        </p:txBody>
      </p:sp>
    </p:spTree>
    <p:extLst>
      <p:ext uri="{BB962C8B-B14F-4D97-AF65-F5344CB8AC3E}">
        <p14:creationId xmlns:p14="http://schemas.microsoft.com/office/powerpoint/2010/main" val="96488621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p15:clr>
            <a:srgbClr val="F26B43"/>
          </p15:clr>
        </p15:guide>
        <p15:guide id="2" orient="horz" pos="412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87DE6118-2437-4B30-8E3C-4D2BE6020583}" type="datetimeFigureOut">
              <a:rPr lang="en-US" smtClean="0"/>
              <a:pPr/>
              <a:t>8/2/2020</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9E57DC2-970A-4B3E-BB1C-7A09969E49DF}"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3707843057"/>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EE8E21-DA8C-48C2-84A8-3E52CDB57D58}"/>
              </a:ext>
            </a:extLst>
          </p:cNvPr>
          <p:cNvSpPr>
            <a:spLocks noGrp="1"/>
          </p:cNvSpPr>
          <p:nvPr>
            <p:ph type="title"/>
          </p:nvPr>
        </p:nvSpPr>
        <p:spPr>
          <a:xfrm>
            <a:off x="838206" y="365125"/>
            <a:ext cx="10515600" cy="1325563"/>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a:extLst>
              <a:ext uri="{FF2B5EF4-FFF2-40B4-BE49-F238E27FC236}">
                <a16:creationId xmlns:a16="http://schemas.microsoft.com/office/drawing/2014/main" id="{7AC391D3-C433-4A10-BCCB-AC8D646401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a:extLst>
              <a:ext uri="{FF2B5EF4-FFF2-40B4-BE49-F238E27FC236}">
                <a16:creationId xmlns:a16="http://schemas.microsoft.com/office/drawing/2014/main" id="{821464C9-3D68-47CD-9063-9947FA3963D1}"/>
              </a:ext>
            </a:extLst>
          </p:cNvPr>
          <p:cNvSpPr>
            <a:spLocks noGrp="1"/>
          </p:cNvSpPr>
          <p:nvPr>
            <p:ph type="dt" sz="half" idx="2"/>
          </p:nvPr>
        </p:nvSpPr>
        <p:spPr>
          <a:xfrm>
            <a:off x="838200" y="286747"/>
            <a:ext cx="2743200" cy="365125"/>
          </a:xfrm>
          <a:prstGeom prst="rect">
            <a:avLst/>
          </a:prstGeom>
        </p:spPr>
        <p:txBody>
          <a:bodyPr vert="horz" lIns="91440" tIns="45720" rIns="91440" bIns="45720" rtlCol="0" anchor="ctr"/>
          <a:lstStyle>
            <a:lvl1pPr algn="l">
              <a:defRPr sz="1200">
                <a:solidFill>
                  <a:schemeClr val="tx2"/>
                </a:solidFill>
              </a:defRPr>
            </a:lvl1pPr>
          </a:lstStyle>
          <a:p>
            <a:fld id="{CE205DC2-453F-4135-BED0-E24F8F069361}" type="datetime1">
              <a:rPr lang="en-US" noProof="0" smtClean="0"/>
              <a:pPr/>
              <a:t>8/2/2020</a:t>
            </a:fld>
            <a:endParaRPr lang="en-US" noProof="0" dirty="0"/>
          </a:p>
        </p:txBody>
      </p:sp>
      <p:sp>
        <p:nvSpPr>
          <p:cNvPr id="5" name="Footer Placeholder 4">
            <a:extLst>
              <a:ext uri="{FF2B5EF4-FFF2-40B4-BE49-F238E27FC236}">
                <a16:creationId xmlns:a16="http://schemas.microsoft.com/office/drawing/2014/main" id="{FC0211C0-B516-4F22-84A2-69B5EEFB4ECB}"/>
              </a:ext>
            </a:extLst>
          </p:cNvPr>
          <p:cNvSpPr>
            <a:spLocks noGrp="1"/>
          </p:cNvSpPr>
          <p:nvPr>
            <p:ph type="ftr" sz="quarter" idx="3"/>
          </p:nvPr>
        </p:nvSpPr>
        <p:spPr>
          <a:xfrm>
            <a:off x="7351740" y="286747"/>
            <a:ext cx="4114800" cy="365125"/>
          </a:xfrm>
          <a:prstGeom prst="rect">
            <a:avLst/>
          </a:prstGeom>
        </p:spPr>
        <p:txBody>
          <a:bodyPr vert="horz" lIns="91440" tIns="45720" rIns="91440" bIns="45720" rtlCol="0" anchor="ctr"/>
          <a:lstStyle>
            <a:lvl1pPr algn="r">
              <a:defRPr sz="1200">
                <a:solidFill>
                  <a:schemeClr val="tx2"/>
                </a:solidFill>
              </a:defRPr>
            </a:lvl1pPr>
          </a:lstStyle>
          <a:p>
            <a:endParaRPr lang="en-US" noProof="0" dirty="0"/>
          </a:p>
        </p:txBody>
      </p:sp>
      <p:sp>
        <p:nvSpPr>
          <p:cNvPr id="6" name="Slide Number Placeholder 5">
            <a:extLst>
              <a:ext uri="{FF2B5EF4-FFF2-40B4-BE49-F238E27FC236}">
                <a16:creationId xmlns:a16="http://schemas.microsoft.com/office/drawing/2014/main" id="{E935D5E2-D6AF-47D7-B943-C9FAB666BA67}"/>
              </a:ext>
            </a:extLst>
          </p:cNvPr>
          <p:cNvSpPr>
            <a:spLocks noGrp="1"/>
          </p:cNvSpPr>
          <p:nvPr>
            <p:ph type="sldNum" sz="quarter" idx="4"/>
          </p:nvPr>
        </p:nvSpPr>
        <p:spPr>
          <a:xfrm>
            <a:off x="11042882" y="5976001"/>
            <a:ext cx="366756" cy="365125"/>
          </a:xfrm>
          <a:prstGeom prst="rect">
            <a:avLst/>
          </a:prstGeom>
        </p:spPr>
        <p:txBody>
          <a:bodyPr vert="horz" lIns="91440" tIns="45720" rIns="91440" bIns="45720" rtlCol="0" anchor="ctr"/>
          <a:lstStyle>
            <a:lvl1pPr algn="ctr">
              <a:defRPr sz="1000">
                <a:solidFill>
                  <a:schemeClr val="tx1"/>
                </a:solidFill>
              </a:defRPr>
            </a:lvl1pPr>
          </a:lstStyle>
          <a:p>
            <a:fld id="{F470E458-E7C2-4395-B75D-476A174CEE45}" type="slidenum">
              <a:rPr lang="en-US" noProof="0" smtClean="0"/>
              <a:pPr/>
              <a:t>‹#›</a:t>
            </a:fld>
            <a:endParaRPr lang="en-US" noProof="0" dirty="0"/>
          </a:p>
        </p:txBody>
      </p:sp>
      <p:sp>
        <p:nvSpPr>
          <p:cNvPr id="7" name="Oval 6">
            <a:extLst>
              <a:ext uri="{FF2B5EF4-FFF2-40B4-BE49-F238E27FC236}">
                <a16:creationId xmlns:a16="http://schemas.microsoft.com/office/drawing/2014/main" id="{AA0AC1CF-7888-4B0B-B751-F9C83F4B7C06}"/>
              </a:ext>
            </a:extLst>
          </p:cNvPr>
          <p:cNvSpPr/>
          <p:nvPr userDrawn="1"/>
        </p:nvSpPr>
        <p:spPr>
          <a:xfrm>
            <a:off x="11066240" y="5998544"/>
            <a:ext cx="320040" cy="320040"/>
          </a:xfrm>
          <a:prstGeom prst="ellipse">
            <a:avLst/>
          </a:prstGeom>
          <a:noFill/>
          <a:ln w="635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Tree>
    <p:extLst>
      <p:ext uri="{BB962C8B-B14F-4D97-AF65-F5344CB8AC3E}">
        <p14:creationId xmlns:p14="http://schemas.microsoft.com/office/powerpoint/2010/main" val="3099374150"/>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 id="2147483707" r:id="rId12"/>
    <p:sldLayoutId id="2147483708" r:id="rId13"/>
    <p:sldLayoutId id="2147483709" r:id="rId14"/>
    <p:sldLayoutId id="2147483710" r:id="rId15"/>
    <p:sldLayoutId id="2147483711" r:id="rId16"/>
    <p:sldLayoutId id="2147483712" r:id="rId17"/>
    <p:sldLayoutId id="2147483713" r:id="rId18"/>
    <p:sldLayoutId id="2147483714" r:id="rId19"/>
    <p:sldLayoutId id="2147483715" r:id="rId20"/>
    <p:sldLayoutId id="2147483716" r:id="rId21"/>
    <p:sldLayoutId id="2147483717" r:id="rId22"/>
    <p:sldLayoutId id="2147483718" r:id="rId23"/>
    <p:sldLayoutId id="2147483719" r:id="rId24"/>
    <p:sldLayoutId id="2147483720" r:id="rId25"/>
    <p:sldLayoutId id="2147483721" r:id="rId26"/>
    <p:sldLayoutId id="2147483722" r:id="rId27"/>
    <p:sldLayoutId id="2147483723" r:id="rId28"/>
    <p:sldLayoutId id="2147483724" r:id="rId29"/>
    <p:sldLayoutId id="2147483725" r:id="rId30"/>
    <p:sldLayoutId id="2147483726" r:id="rId31"/>
    <p:sldLayoutId id="2147483727" r:id="rId32"/>
    <p:sldLayoutId id="2147483728" r:id="rId33"/>
    <p:sldLayoutId id="2147483729" r:id="rId34"/>
    <p:sldLayoutId id="2147483730" r:id="rId35"/>
    <p:sldLayoutId id="2147483731" r:id="rId36"/>
  </p:sldLayoutIdLst>
  <p:hf hdr="0" ftr="0" dt="0"/>
  <p:txStyles>
    <p:titleStyle>
      <a:lvl1pPr algn="l" defTabSz="914400" rtl="0" eaLnBrk="1" latinLnBrk="0" hangingPunct="1">
        <a:lnSpc>
          <a:spcPct val="90000"/>
        </a:lnSpc>
        <a:spcBef>
          <a:spcPct val="0"/>
        </a:spcBef>
        <a:buNone/>
        <a:defRPr sz="36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14">
          <p15:clr>
            <a:srgbClr val="F26B43"/>
          </p15:clr>
        </p15:guide>
        <p15:guide id="2" pos="7174">
          <p15:clr>
            <a:srgbClr val="F26B43"/>
          </p15:clr>
        </p15:guide>
        <p15:guide id="3" orient="horz" pos="3974">
          <p15:clr>
            <a:srgbClr val="F26B43"/>
          </p15:clr>
        </p15:guide>
        <p15:guide id="4" pos="50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1F0FA98-2EE8-734A-95BB-A4637DCAD58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655A45B-F495-F641-AA7A-36292C3CC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89227B26-65C5-5A4B-AAEC-70B3B5201C5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15" name="Shape 61">
            <a:extLst>
              <a:ext uri="{FF2B5EF4-FFF2-40B4-BE49-F238E27FC236}">
                <a16:creationId xmlns:a16="http://schemas.microsoft.com/office/drawing/2014/main" id="{EFA7F577-E691-D948-943E-8D25DFE256F5}"/>
              </a:ext>
            </a:extLst>
          </p:cNvPr>
          <p:cNvSpPr/>
          <p:nvPr userDrawn="1"/>
        </p:nvSpPr>
        <p:spPr>
          <a:xfrm rot="16200000">
            <a:off x="-540747" y="4350527"/>
            <a:ext cx="1919693" cy="284693"/>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1600" b="1" i="0" spc="0" dirty="0">
                <a:solidFill>
                  <a:schemeClr val="tx2"/>
                </a:solidFill>
                <a:latin typeface="+mj-lt"/>
                <a:cs typeface="Gill Sans" panose="020B0502020104020203" pitchFamily="34" charset="-79"/>
              </a:rPr>
              <a:t>MARGIE'S TRAVEL</a:t>
            </a:r>
          </a:p>
        </p:txBody>
      </p:sp>
      <p:sp>
        <p:nvSpPr>
          <p:cNvPr id="16" name="Shape 62">
            <a:extLst>
              <a:ext uri="{FF2B5EF4-FFF2-40B4-BE49-F238E27FC236}">
                <a16:creationId xmlns:a16="http://schemas.microsoft.com/office/drawing/2014/main" id="{2C8F251E-BB08-9D42-8813-D3CD1AE6AF9A}"/>
              </a:ext>
            </a:extLst>
          </p:cNvPr>
          <p:cNvSpPr/>
          <p:nvPr userDrawn="1"/>
        </p:nvSpPr>
        <p:spPr>
          <a:xfrm flipV="1">
            <a:off x="419100" y="798384"/>
            <a:ext cx="1" cy="2188805"/>
          </a:xfrm>
          <a:prstGeom prst="line">
            <a:avLst/>
          </a:prstGeom>
          <a:ln w="38100">
            <a:solidFill>
              <a:schemeClr val="tx2"/>
            </a:solidFill>
            <a:miter lim="400000"/>
          </a:ln>
        </p:spPr>
        <p:txBody>
          <a:bodyPr lIns="19050" tIns="19050" rIns="19050" bIns="19050" anchor="ctr"/>
          <a:lstStyle/>
          <a:p>
            <a:pPr algn="ctr">
              <a:defRPr sz="3000">
                <a:solidFill>
                  <a:srgbClr val="000000"/>
                </a:solidFill>
                <a:latin typeface="Helvetica Light"/>
                <a:ea typeface="Helvetica Light"/>
                <a:cs typeface="Helvetica Light"/>
                <a:sym typeface="Helvetica Light"/>
              </a:defRPr>
            </a:pPr>
            <a:endParaRPr sz="1500" dirty="0"/>
          </a:p>
        </p:txBody>
      </p:sp>
      <p:sp>
        <p:nvSpPr>
          <p:cNvPr id="17" name="Shape 42">
            <a:extLst>
              <a:ext uri="{FF2B5EF4-FFF2-40B4-BE49-F238E27FC236}">
                <a16:creationId xmlns:a16="http://schemas.microsoft.com/office/drawing/2014/main" id="{3890D1E5-941D-C642-A000-669C7923941B}"/>
              </a:ext>
            </a:extLst>
          </p:cNvPr>
          <p:cNvSpPr txBox="1">
            <a:spLocks/>
          </p:cNvSpPr>
          <p:nvPr userDrawn="1"/>
        </p:nvSpPr>
        <p:spPr>
          <a:xfrm>
            <a:off x="158397" y="77222"/>
            <a:ext cx="521406" cy="247651"/>
          </a:xfrm>
          <a:prstGeom prst="rect">
            <a:avLst/>
          </a:prstGeom>
        </p:spPr>
        <p:txBody>
          <a:bodyPr/>
          <a:lstStyle>
            <a:defPPr>
              <a:defRPr lang="en-US"/>
            </a:defPPr>
            <a:lvl1pPr marL="0" algn="l" defTabSz="914400" rtl="0" eaLnBrk="1" latinLnBrk="0" hangingPunct="1">
              <a:defRPr sz="1800" kern="1200">
                <a:solidFill>
                  <a:srgbClr val="C1C0BE"/>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fld id="{86CB4B4D-7CA3-9044-876B-883B54F8677D}" type="slidenum">
              <a:rPr lang="en-US" sz="1050" smtClean="0">
                <a:solidFill>
                  <a:schemeClr val="tx2"/>
                </a:solidFill>
              </a:rPr>
              <a:pPr algn="ctr"/>
              <a:t>‹#›</a:t>
            </a:fld>
            <a:endParaRPr lang="en-US" sz="1050" dirty="0">
              <a:solidFill>
                <a:schemeClr val="tx2"/>
              </a:solidFill>
            </a:endParaRPr>
          </a:p>
        </p:txBody>
      </p:sp>
      <p:sp>
        <p:nvSpPr>
          <p:cNvPr id="19" name="Shape 61">
            <a:extLst>
              <a:ext uri="{FF2B5EF4-FFF2-40B4-BE49-F238E27FC236}">
                <a16:creationId xmlns:a16="http://schemas.microsoft.com/office/drawing/2014/main" id="{B3E93633-ABFF-9C4A-BBE4-734B074DB938}"/>
              </a:ext>
            </a:extLst>
          </p:cNvPr>
          <p:cNvSpPr/>
          <p:nvPr userDrawn="1"/>
        </p:nvSpPr>
        <p:spPr>
          <a:xfrm>
            <a:off x="129758" y="5998559"/>
            <a:ext cx="537006" cy="715581"/>
          </a:xfrm>
          <a:prstGeom prst="rect">
            <a:avLst/>
          </a:prstGeom>
          <a:ln w="3175">
            <a:miter lim="400000"/>
          </a:ln>
          <a:extLst>
            <a:ext uri="{C572A759-6A51-4108-AA02-DFA0A04FC94B}">
              <ma14:wrappingTextBoxFlag xmlns="" xmlns:ma14="http://schemas.microsoft.com/office/mac/drawingml/2011/main" val="1"/>
            </a:ext>
          </a:extLst>
        </p:spPr>
        <p:txBody>
          <a:bodyPr wrap="none" lIns="19050" tIns="19050" rIns="19050" bIns="19050" anchor="ctr">
            <a:spAutoFit/>
          </a:bodyPr>
          <a:lstStyle/>
          <a:p>
            <a:pPr>
              <a:defRPr sz="3000">
                <a:solidFill>
                  <a:srgbClr val="3A3B39"/>
                </a:solidFill>
                <a:latin typeface="Bebas"/>
                <a:ea typeface="Bebas"/>
                <a:cs typeface="Bebas"/>
                <a:sym typeface="Bebas"/>
              </a:defRPr>
            </a:pPr>
            <a:r>
              <a:rPr lang="en-US" sz="4400" b="1" i="0" spc="0" dirty="0">
                <a:solidFill>
                  <a:schemeClr val="tx2"/>
                </a:solidFill>
                <a:latin typeface="+mj-lt"/>
                <a:cs typeface="Gill Sans" panose="020B0502020104020203" pitchFamily="34" charset="-79"/>
              </a:rPr>
              <a:t>M</a:t>
            </a:r>
          </a:p>
        </p:txBody>
      </p:sp>
    </p:spTree>
    <p:extLst>
      <p:ext uri="{BB962C8B-B14F-4D97-AF65-F5344CB8AC3E}">
        <p14:creationId xmlns:p14="http://schemas.microsoft.com/office/powerpoint/2010/main" val="730800193"/>
      </p:ext>
    </p:extLst>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 id="2147483746" r:id="rId14"/>
    <p:sldLayoutId id="2147483747" r:id="rId15"/>
    <p:sldLayoutId id="2147483748" r:id="rId16"/>
    <p:sldLayoutId id="2147483749" r:id="rId17"/>
    <p:sldLayoutId id="2147483750" r:id="rId18"/>
    <p:sldLayoutId id="2147483751" r:id="rId19"/>
    <p:sldLayoutId id="2147483752" r:id="rId20"/>
    <p:sldLayoutId id="2147483753" r:id="rId21"/>
    <p:sldLayoutId id="2147483754" r:id="rId22"/>
  </p:sldLayoutIdLst>
  <p:txStyles>
    <p:titleStyle>
      <a:lvl1pPr algn="l" defTabSz="914400" rtl="0" eaLnBrk="1" latinLnBrk="0" hangingPunct="1">
        <a:lnSpc>
          <a:spcPct val="90000"/>
        </a:lnSpc>
        <a:spcBef>
          <a:spcPct val="0"/>
        </a:spcBef>
        <a:buNone/>
        <a:defRPr sz="4400" b="1" i="0" kern="1200" spc="-150">
          <a:solidFill>
            <a:schemeClr val="tx2"/>
          </a:solidFill>
          <a:latin typeface="+mj-lt"/>
          <a:ea typeface="+mj-ea"/>
          <a:cs typeface="Gill Sans" panose="020B0502020104020203" pitchFamily="34" charset="-79"/>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b="0" i="0" kern="1200">
          <a:solidFill>
            <a:schemeClr val="tx2"/>
          </a:solidFill>
          <a:latin typeface="+mn-lt"/>
          <a:ea typeface="+mn-ea"/>
          <a:cs typeface="Gill Sans Light" panose="020B0302020104020203"/>
        </a:defRPr>
      </a:lvl1pPr>
      <a:lvl2pPr marL="6858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2"/>
          </a:solidFill>
          <a:latin typeface="+mn-lt"/>
          <a:ea typeface="+mn-ea"/>
          <a:cs typeface="Gill Sans Light" panose="020B0302020104020203"/>
        </a:defRPr>
      </a:lvl2pPr>
      <a:lvl3pPr marL="1143000" indent="-228600" algn="l" defTabSz="914400" rtl="0" eaLnBrk="1" latinLnBrk="0" hangingPunct="1">
        <a:lnSpc>
          <a:spcPct val="90000"/>
        </a:lnSpc>
        <a:spcBef>
          <a:spcPts val="500"/>
        </a:spcBef>
        <a:buFont typeface="Arial" panose="020B0604020202020204" pitchFamily="34" charset="0"/>
        <a:buChar char="•"/>
        <a:defRPr sz="1600" b="0" i="0" kern="1200">
          <a:solidFill>
            <a:schemeClr val="tx2"/>
          </a:solidFill>
          <a:latin typeface="+mn-lt"/>
          <a:ea typeface="+mn-ea"/>
          <a:cs typeface="Gill Sans Light" panose="020B0302020104020203"/>
        </a:defRPr>
      </a:lvl3pPr>
      <a:lvl4pPr marL="16002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4pPr>
      <a:lvl5pPr marL="2057400" indent="-228600" algn="l" defTabSz="914400" rtl="0" eaLnBrk="1" latinLnBrk="0" hangingPunct="1">
        <a:lnSpc>
          <a:spcPct val="90000"/>
        </a:lnSpc>
        <a:spcBef>
          <a:spcPts val="500"/>
        </a:spcBef>
        <a:buFont typeface="Arial" panose="020B0604020202020204" pitchFamily="34" charset="0"/>
        <a:buChar char="•"/>
        <a:defRPr sz="1400" b="0" i="0" kern="1200">
          <a:solidFill>
            <a:schemeClr val="tx2"/>
          </a:solidFill>
          <a:latin typeface="+mn-lt"/>
          <a:ea typeface="+mn-ea"/>
          <a:cs typeface="Gill Sans Light" panose="020B0302020104020203"/>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28">
          <p15:clr>
            <a:srgbClr val="F26B43"/>
          </p15:clr>
        </p15:guide>
        <p15:guide id="2" orient="horz" pos="412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895006236"/>
      </p:ext>
    </p:extLst>
  </p:cSld>
  <p:clrMap bg1="lt1" tx1="dk1" bg2="lt2" tx2="dk2" accent1="accent1" accent2="accent2" accent3="accent3" accent4="accent4" accent5="accent5" accent6="accent6" hlink="hlink" folHlink="folHlink"/>
  <p:sldLayoutIdLst>
    <p:sldLayoutId id="2147483756" r:id="rId1"/>
    <p:sldLayoutId id="2147483757" r:id="rId2"/>
    <p:sldLayoutId id="2147483758" r:id="rId3"/>
    <p:sldLayoutId id="2147483759" r:id="rId4"/>
    <p:sldLayoutId id="2147483760" r:id="rId5"/>
    <p:sldLayoutId id="2147483761" r:id="rId6"/>
    <p:sldLayoutId id="2147483762" r:id="rId7"/>
    <p:sldLayoutId id="2147483763" r:id="rId8"/>
    <p:sldLayoutId id="2147483764" r:id="rId9"/>
    <p:sldLayoutId id="2147483765" r:id="rId10"/>
  </p:sldLayoutIdLst>
  <p:hf hdr="0" ftr="0" dt="0"/>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xml"/><Relationship Id="rId1" Type="http://schemas.openxmlformats.org/officeDocument/2006/relationships/slideLayout" Target="../slideLayouts/slideLayout21.xml"/></Relationships>
</file>

<file path=ppt/slides/_rels/slide1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7.xml"/><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jpeg"/><Relationship Id="rId7" Type="http://schemas.openxmlformats.org/officeDocument/2006/relationships/image" Target="../media/image38.sv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35.xml"/></Relationships>
</file>

<file path=ppt/slides/_rels/slide4.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4.xml"/><Relationship Id="rId1" Type="http://schemas.openxmlformats.org/officeDocument/2006/relationships/slideLayout" Target="../slideLayouts/slideLayout98.xml"/><Relationship Id="rId6" Type="http://schemas.openxmlformats.org/officeDocument/2006/relationships/image" Target="../media/image45.svg"/><Relationship Id="rId5" Type="http://schemas.openxmlformats.org/officeDocument/2006/relationships/image" Target="../media/image44.png"/><Relationship Id="rId4" Type="http://schemas.openxmlformats.org/officeDocument/2006/relationships/image" Target="../media/image43.svg"/></Relationships>
</file>

<file path=ppt/slides/_rels/slide5.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90.xml"/></Relationships>
</file>

<file path=ppt/slides/_rels/slide6.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svg"/><Relationship Id="rId7" Type="http://schemas.openxmlformats.org/officeDocument/2006/relationships/image" Target="../media/image54.svg"/><Relationship Id="rId2" Type="http://schemas.openxmlformats.org/officeDocument/2006/relationships/image" Target="../media/image49.png"/><Relationship Id="rId1" Type="http://schemas.openxmlformats.org/officeDocument/2006/relationships/slideLayout" Target="../slideLayouts/slideLayout98.xml"/><Relationship Id="rId6" Type="http://schemas.openxmlformats.org/officeDocument/2006/relationships/image" Target="../media/image53.png"/><Relationship Id="rId11" Type="http://schemas.openxmlformats.org/officeDocument/2006/relationships/image" Target="../media/image58.svg"/><Relationship Id="rId5" Type="http://schemas.openxmlformats.org/officeDocument/2006/relationships/image" Target="../media/image52.sv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svg"/></Relationships>
</file>

<file path=ppt/slides/_rels/slide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98.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98.xml"/><Relationship Id="rId4" Type="http://schemas.openxmlformats.org/officeDocument/2006/relationships/image" Target="../media/image6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Travel Themed Flat lay">
            <a:extLst>
              <a:ext uri="{FF2B5EF4-FFF2-40B4-BE49-F238E27FC236}">
                <a16:creationId xmlns:a16="http://schemas.microsoft.com/office/drawing/2014/main" id="{2320BECE-3734-8743-8137-451E559E9974}"/>
              </a:ext>
            </a:extLst>
          </p:cNvPr>
          <p:cNvPicPr>
            <a:picLocks noGrp="1" noChangeAspect="1"/>
          </p:cNvPicPr>
          <p:nvPr>
            <p:ph type="pic" sz="quarter" idx="13"/>
          </p:nvPr>
        </p:nvPicPr>
        <p:blipFill>
          <a:blip r:embed="rId3"/>
          <a:srcRect t="11745" b="11745"/>
          <a:stretch>
            <a:fillRect/>
          </a:stretch>
        </p:blipFill>
        <p:spPr>
          <a:xfrm>
            <a:off x="838199" y="0"/>
            <a:ext cx="11353800" cy="5791201"/>
          </a:xfrm>
        </p:spPr>
      </p:pic>
      <p:sp>
        <p:nvSpPr>
          <p:cNvPr id="4" name="Title 3">
            <a:extLst>
              <a:ext uri="{FF2B5EF4-FFF2-40B4-BE49-F238E27FC236}">
                <a16:creationId xmlns:a16="http://schemas.microsoft.com/office/drawing/2014/main" id="{EB516E3E-5EFE-4EBE-B821-28A54E2B1169}"/>
              </a:ext>
            </a:extLst>
          </p:cNvPr>
          <p:cNvSpPr>
            <a:spLocks noGrp="1"/>
          </p:cNvSpPr>
          <p:nvPr>
            <p:ph type="title"/>
          </p:nvPr>
        </p:nvSpPr>
        <p:spPr>
          <a:xfrm>
            <a:off x="714375" y="3072985"/>
            <a:ext cx="6548438" cy="2413416"/>
          </a:xfrm>
        </p:spPr>
        <p:txBody>
          <a:bodyPr anchor="b"/>
          <a:lstStyle/>
          <a:p>
            <a:pPr lvl="0" algn="ctr"/>
            <a:r>
              <a:rPr lang="en-US" sz="5400" dirty="0">
                <a:sym typeface="Bebas"/>
              </a:rPr>
              <a:t>What affects restaurant reviews?</a:t>
            </a:r>
            <a:endParaRPr lang="en-US" sz="5400" dirty="0"/>
          </a:p>
        </p:txBody>
      </p:sp>
      <p:sp>
        <p:nvSpPr>
          <p:cNvPr id="7" name="Rectangle 6">
            <a:extLst>
              <a:ext uri="{FF2B5EF4-FFF2-40B4-BE49-F238E27FC236}">
                <a16:creationId xmlns:a16="http://schemas.microsoft.com/office/drawing/2014/main" id="{EB7EEA32-FA59-45F0-93A3-C57B92080493}"/>
              </a:ext>
            </a:extLst>
          </p:cNvPr>
          <p:cNvSpPr/>
          <p:nvPr/>
        </p:nvSpPr>
        <p:spPr>
          <a:xfrm>
            <a:off x="180975" y="76200"/>
            <a:ext cx="533400" cy="65532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Gill Sans Nova Light"/>
              <a:ea typeface="+mn-ea"/>
              <a:cs typeface="+mn-cs"/>
            </a:endParaRPr>
          </a:p>
        </p:txBody>
      </p:sp>
      <p:sp>
        <p:nvSpPr>
          <p:cNvPr id="2" name="TextBox 1">
            <a:extLst>
              <a:ext uri="{FF2B5EF4-FFF2-40B4-BE49-F238E27FC236}">
                <a16:creationId xmlns:a16="http://schemas.microsoft.com/office/drawing/2014/main" id="{375F992A-49F7-48BA-8D89-D82FB8E56AC5}"/>
              </a:ext>
            </a:extLst>
          </p:cNvPr>
          <p:cNvSpPr txBox="1"/>
          <p:nvPr/>
        </p:nvSpPr>
        <p:spPr>
          <a:xfrm>
            <a:off x="9123452" y="328773"/>
            <a:ext cx="2722651" cy="1015663"/>
          </a:xfrm>
          <a:prstGeom prst="rect">
            <a:avLst/>
          </a:prstGeom>
          <a:noFill/>
        </p:spPr>
        <p:txBody>
          <a:bodyPr wrap="square" rtlCol="0">
            <a:spAutoFit/>
          </a:bodyPr>
          <a:lstStyle/>
          <a:p>
            <a:r>
              <a:rPr lang="en-US" sz="2000" b="1" dirty="0">
                <a:latin typeface="GHEA Grapalat" panose="02000506050000020003" pitchFamily="50" charset="0"/>
              </a:rPr>
              <a:t>Lina </a:t>
            </a:r>
            <a:r>
              <a:rPr lang="en-US" sz="2000" b="1" dirty="0" err="1">
                <a:latin typeface="GHEA Grapalat" panose="02000506050000020003" pitchFamily="50" charset="0"/>
              </a:rPr>
              <a:t>Arustamyan</a:t>
            </a:r>
            <a:endParaRPr lang="en-US" sz="2000" b="1" dirty="0">
              <a:latin typeface="GHEA Grapalat" panose="02000506050000020003" pitchFamily="50" charset="0"/>
            </a:endParaRPr>
          </a:p>
          <a:p>
            <a:r>
              <a:rPr lang="en-US" sz="2000" b="1" dirty="0">
                <a:latin typeface="GHEA Grapalat" panose="02000506050000020003" pitchFamily="50" charset="0"/>
              </a:rPr>
              <a:t>Mariam Poghosyan</a:t>
            </a:r>
          </a:p>
          <a:p>
            <a:r>
              <a:rPr lang="en-US" sz="2000" b="1" dirty="0">
                <a:latin typeface="GHEA Grapalat" panose="02000506050000020003" pitchFamily="50" charset="0"/>
              </a:rPr>
              <a:t>Aleksandr </a:t>
            </a:r>
            <a:r>
              <a:rPr lang="en-US" sz="2000" b="1" dirty="0" err="1">
                <a:latin typeface="GHEA Grapalat" panose="02000506050000020003" pitchFamily="50" charset="0"/>
              </a:rPr>
              <a:t>Hovsepyan</a:t>
            </a:r>
            <a:endParaRPr lang="en-US" sz="2000" b="1" dirty="0">
              <a:latin typeface="GHEA Grapalat" panose="02000506050000020003" pitchFamily="50" charset="0"/>
            </a:endParaRPr>
          </a:p>
        </p:txBody>
      </p:sp>
    </p:spTree>
    <p:extLst>
      <p:ext uri="{BB962C8B-B14F-4D97-AF65-F5344CB8AC3E}">
        <p14:creationId xmlns:p14="http://schemas.microsoft.com/office/powerpoint/2010/main" val="5118897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25" name="Picture 24" descr="person with bookbag staring out over the mountains">
            <a:extLst>
              <a:ext uri="{FF2B5EF4-FFF2-40B4-BE49-F238E27FC236}">
                <a16:creationId xmlns:a16="http://schemas.microsoft.com/office/drawing/2014/main" id="{0461DC49-1338-C24E-A3BB-5919AD12F59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0" y="10"/>
            <a:ext cx="12191999" cy="6859300"/>
          </a:xfrm>
          <a:prstGeom prst="rect">
            <a:avLst/>
          </a:prstGeom>
        </p:spPr>
      </p:pic>
      <p:sp>
        <p:nvSpPr>
          <p:cNvPr id="30" name="Rectangle 29">
            <a:extLst>
              <a:ext uri="{FF2B5EF4-FFF2-40B4-BE49-F238E27FC236}">
                <a16:creationId xmlns:a16="http://schemas.microsoft.com/office/drawing/2014/main" id="{310B1DD0-264A-47E3-A16A-C87AFA51E6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8" y="0"/>
            <a:ext cx="12192000" cy="6858000"/>
          </a:xfrm>
          <a:prstGeom prst="rect">
            <a:avLst/>
          </a:prstGeom>
          <a:gradFill flip="none" rotWithShape="1">
            <a:gsLst>
              <a:gs pos="20000">
                <a:schemeClr val="tx2">
                  <a:alpha val="70000"/>
                </a:schemeClr>
              </a:gs>
              <a:gs pos="100000">
                <a:schemeClr val="tx2"/>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
        <p:nvSpPr>
          <p:cNvPr id="32" name="Freeform 6">
            <a:extLst>
              <a:ext uri="{FF2B5EF4-FFF2-40B4-BE49-F238E27FC236}">
                <a16:creationId xmlns:a16="http://schemas.microsoft.com/office/drawing/2014/main" id="{69C1BB7B-F21E-41A2-B30C-D8507B960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bg2"/>
          </a:solidFill>
          <a:ln w="0">
            <a:noFill/>
            <a:prstDash val="solid"/>
            <a:round/>
            <a:headEnd/>
            <a:tailEnd/>
          </a:ln>
        </p:spPr>
      </p:sp>
      <p:sp>
        <p:nvSpPr>
          <p:cNvPr id="34" name="Freeform 6">
            <a:extLst>
              <a:ext uri="{FF2B5EF4-FFF2-40B4-BE49-F238E27FC236}">
                <a16:creationId xmlns:a16="http://schemas.microsoft.com/office/drawing/2014/main" id="{DF6D7DDE-F8A1-4105-9729-F9EB5F81A3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bg2"/>
          </a:solidFill>
          <a:ln w="0">
            <a:noFill/>
            <a:prstDash val="solid"/>
            <a:round/>
            <a:headEnd/>
            <a:tailEnd/>
          </a:ln>
        </p:spPr>
      </p:sp>
      <p:sp>
        <p:nvSpPr>
          <p:cNvPr id="10" name="Title 1">
            <a:extLst>
              <a:ext uri="{FF2B5EF4-FFF2-40B4-BE49-F238E27FC236}">
                <a16:creationId xmlns:a16="http://schemas.microsoft.com/office/drawing/2014/main" id="{B9128EB5-900F-4EB6-A22B-278631E3089A}"/>
              </a:ext>
            </a:extLst>
          </p:cNvPr>
          <p:cNvSpPr txBox="1">
            <a:spLocks/>
          </p:cNvSpPr>
          <p:nvPr/>
        </p:nvSpPr>
        <p:spPr>
          <a:xfrm>
            <a:off x="1982861" y="2194854"/>
            <a:ext cx="8361229" cy="2098226"/>
          </a:xfrm>
          <a:prstGeom prst="rect">
            <a:avLst/>
          </a:prstGeom>
        </p:spPr>
        <p:txBody>
          <a:bodyPr vert="horz" lIns="91440" tIns="45720" rIns="91440" bIns="45720" rtlCol="0" anchor="ctr">
            <a:normAutofit/>
          </a:bodyPr>
          <a:lstStyle>
            <a:lvl1pPr algn="ctr" defTabSz="914400" rtl="0" eaLnBrk="1" latinLnBrk="0" hangingPunct="1">
              <a:lnSpc>
                <a:spcPct val="89000"/>
              </a:lnSpc>
              <a:spcBef>
                <a:spcPct val="0"/>
              </a:spcBef>
              <a:buNone/>
              <a:defRPr sz="7200" kern="1200" cap="all" baseline="0">
                <a:solidFill>
                  <a:schemeClr val="tx2"/>
                </a:solidFill>
                <a:latin typeface="+mj-lt"/>
                <a:ea typeface="+mj-ea"/>
                <a:cs typeface="+mj-cs"/>
              </a:defRPr>
            </a:lvl1pPr>
          </a:lstStyle>
          <a:p>
            <a:pPr marL="0" marR="0" lvl="0" indent="0" algn="ctr" defTabSz="914400" rtl="0" eaLnBrk="1" fontAlgn="auto" latinLnBrk="0" hangingPunct="1">
              <a:lnSpc>
                <a:spcPct val="89000"/>
              </a:lnSpc>
              <a:spcBef>
                <a:spcPct val="0"/>
              </a:spcBef>
              <a:spcAft>
                <a:spcPts val="0"/>
              </a:spcAft>
              <a:buClrTx/>
              <a:buSzTx/>
              <a:buFontTx/>
              <a:buNone/>
              <a:tabLst/>
              <a:defRPr/>
            </a:pPr>
            <a:r>
              <a:rPr kumimoji="0" lang="en-US" sz="7200" b="0" i="0" u="none" strike="noStrike" kern="1200" cap="all" spc="0" normalizeH="0" baseline="0" noProof="0" dirty="0">
                <a:ln>
                  <a:noFill/>
                </a:ln>
                <a:solidFill>
                  <a:srgbClr val="EFEDE3"/>
                </a:solidFill>
                <a:effectLst/>
                <a:uLnTx/>
                <a:uFillTx/>
                <a:latin typeface="Franklin Gothic Book" panose="020B0503020102020204"/>
                <a:ea typeface="+mj-ea"/>
                <a:cs typeface="+mj-cs"/>
              </a:rPr>
              <a:t>Thank you</a:t>
            </a:r>
          </a:p>
        </p:txBody>
      </p:sp>
    </p:spTree>
    <p:extLst>
      <p:ext uri="{BB962C8B-B14F-4D97-AF65-F5344CB8AC3E}">
        <p14:creationId xmlns:p14="http://schemas.microsoft.com/office/powerpoint/2010/main" val="1290763877"/>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0" name="Rectangle 89">
            <a:extLst>
              <a:ext uri="{FF2B5EF4-FFF2-40B4-BE49-F238E27FC236}">
                <a16:creationId xmlns:a16="http://schemas.microsoft.com/office/drawing/2014/main" id="{0E807223-DF88-4D6D-970E-08919E5E02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2" name="Rectangle 91">
            <a:extLst>
              <a:ext uri="{FF2B5EF4-FFF2-40B4-BE49-F238E27FC236}">
                <a16:creationId xmlns:a16="http://schemas.microsoft.com/office/drawing/2014/main" id="{83B91B61-BFCA-4647-957E-A8269BE46F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Franklin Gothic Book" panose="020B0503020102020204"/>
              <a:ea typeface="+mn-ea"/>
              <a:cs typeface="+mn-cs"/>
            </a:endParaRPr>
          </a:p>
        </p:txBody>
      </p:sp>
      <p:sp>
        <p:nvSpPr>
          <p:cNvPr id="2" name="Title 1">
            <a:extLst>
              <a:ext uri="{FF2B5EF4-FFF2-40B4-BE49-F238E27FC236}">
                <a16:creationId xmlns:a16="http://schemas.microsoft.com/office/drawing/2014/main" id="{23F6D5E8-15CF-4755-910B-1B5A1E777357}"/>
              </a:ext>
            </a:extLst>
          </p:cNvPr>
          <p:cNvSpPr>
            <a:spLocks noGrp="1"/>
          </p:cNvSpPr>
          <p:nvPr>
            <p:ph type="title"/>
          </p:nvPr>
        </p:nvSpPr>
        <p:spPr>
          <a:xfrm>
            <a:off x="5100824" y="685800"/>
            <a:ext cx="6176776" cy="1485900"/>
          </a:xfrm>
        </p:spPr>
        <p:txBody>
          <a:bodyPr vert="horz" lIns="91440" tIns="45720" rIns="91440" bIns="45720" rtlCol="0" anchor="ctr">
            <a:normAutofit/>
          </a:bodyPr>
          <a:lstStyle/>
          <a:p>
            <a:r>
              <a:rPr lang="en-US" sz="6000" b="1" dirty="0"/>
              <a:t>Tips for trips</a:t>
            </a:r>
          </a:p>
        </p:txBody>
      </p:sp>
      <p:pic>
        <p:nvPicPr>
          <p:cNvPr id="15" name="Content Placeholder 14" descr="Person laying down on a laptop">
            <a:extLst>
              <a:ext uri="{FF2B5EF4-FFF2-40B4-BE49-F238E27FC236}">
                <a16:creationId xmlns:a16="http://schemas.microsoft.com/office/drawing/2014/main" id="{C7F36DA5-3286-4EAB-8CE6-344245727B63}"/>
              </a:ext>
            </a:extLst>
          </p:cNvPr>
          <p:cNvPicPr>
            <a:picLocks noGrp="1" noChangeAspect="1"/>
          </p:cNvPicPr>
          <p:nvPr>
            <p:ph sz="half" idx="1"/>
          </p:nvPr>
        </p:nvPicPr>
        <p:blipFill rotWithShape="1">
          <a:blip r:embed="rId3" cstate="print">
            <a:extLst>
              <a:ext uri="{28A0092B-C50C-407E-A947-70E740481C1C}">
                <a14:useLocalDpi xmlns:a14="http://schemas.microsoft.com/office/drawing/2010/main"/>
              </a:ext>
            </a:extLst>
          </a:blip>
          <a:srcRect t="36" r="-1" b="-1"/>
          <a:stretch/>
        </p:blipFill>
        <p:spPr>
          <a:xfrm>
            <a:off x="-1" y="10"/>
            <a:ext cx="4373546" cy="6857990"/>
          </a:xfrm>
          <a:prstGeom prst="rect">
            <a:avLst/>
          </a:prstGeom>
        </p:spPr>
      </p:pic>
      <p:sp>
        <p:nvSpPr>
          <p:cNvPr id="94" name="Rectangle 93">
            <a:extLst>
              <a:ext uri="{FF2B5EF4-FFF2-40B4-BE49-F238E27FC236}">
                <a16:creationId xmlns:a16="http://schemas.microsoft.com/office/drawing/2014/main" id="{92D1D7C6-1C89-420C-8D35-483654167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7354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5" name="Group 4" descr="Icon SmartArt graphic">
            <a:extLst>
              <a:ext uri="{FF2B5EF4-FFF2-40B4-BE49-F238E27FC236}">
                <a16:creationId xmlns:a16="http://schemas.microsoft.com/office/drawing/2014/main" id="{7986E0B4-3B66-413E-B266-FAD72E7DF1A4}"/>
              </a:ext>
            </a:extLst>
          </p:cNvPr>
          <p:cNvGrpSpPr/>
          <p:nvPr/>
        </p:nvGrpSpPr>
        <p:grpSpPr>
          <a:xfrm>
            <a:off x="5100824" y="2286437"/>
            <a:ext cx="6176776" cy="3580525"/>
            <a:chOff x="5100824" y="2286437"/>
            <a:chExt cx="6176776" cy="3580525"/>
          </a:xfrm>
        </p:grpSpPr>
        <p:sp>
          <p:nvSpPr>
            <p:cNvPr id="6" name="Rectangle: Rounded Corners 5">
              <a:extLst>
                <a:ext uri="{FF2B5EF4-FFF2-40B4-BE49-F238E27FC236}">
                  <a16:creationId xmlns:a16="http://schemas.microsoft.com/office/drawing/2014/main" id="{2CA6D063-53BD-4213-A764-BC04373A34D8}"/>
                </a:ext>
              </a:extLst>
            </p:cNvPr>
            <p:cNvSpPr/>
            <p:nvPr/>
          </p:nvSpPr>
          <p:spPr>
            <a:xfrm>
              <a:off x="5100824" y="2286437"/>
              <a:ext cx="6176776" cy="1023007"/>
            </a:xfrm>
            <a:prstGeom prst="roundRect">
              <a:avLst>
                <a:gd name="adj" fmla="val 10000"/>
              </a:avLst>
            </a:prstGeom>
          </p:spPr>
          <p:style>
            <a:lnRef idx="0">
              <a:schemeClr val="accent3">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8" name="Freeform: Shape 7">
              <a:extLst>
                <a:ext uri="{FF2B5EF4-FFF2-40B4-BE49-F238E27FC236}">
                  <a16:creationId xmlns:a16="http://schemas.microsoft.com/office/drawing/2014/main" id="{2DDB18B8-0A72-44DF-A7BE-2AF647D7E0F8}"/>
                </a:ext>
              </a:extLst>
            </p:cNvPr>
            <p:cNvSpPr/>
            <p:nvPr/>
          </p:nvSpPr>
          <p:spPr>
            <a:xfrm>
              <a:off x="6282397" y="2286437"/>
              <a:ext cx="4995202" cy="1023007"/>
            </a:xfrm>
            <a:custGeom>
              <a:avLst/>
              <a:gdLst>
                <a:gd name="connsiteX0" fmla="*/ 0 w 4995202"/>
                <a:gd name="connsiteY0" fmla="*/ 0 h 1023007"/>
                <a:gd name="connsiteX1" fmla="*/ 4995202 w 4995202"/>
                <a:gd name="connsiteY1" fmla="*/ 0 h 1023007"/>
                <a:gd name="connsiteX2" fmla="*/ 4995202 w 4995202"/>
                <a:gd name="connsiteY2" fmla="*/ 1023007 h 1023007"/>
                <a:gd name="connsiteX3" fmla="*/ 0 w 4995202"/>
                <a:gd name="connsiteY3" fmla="*/ 1023007 h 1023007"/>
                <a:gd name="connsiteX4" fmla="*/ 0 w 4995202"/>
                <a:gd name="connsiteY4" fmla="*/ 0 h 102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5202" h="1023007">
                  <a:moveTo>
                    <a:pt x="0" y="0"/>
                  </a:moveTo>
                  <a:lnTo>
                    <a:pt x="4995202" y="0"/>
                  </a:lnTo>
                  <a:lnTo>
                    <a:pt x="4995202" y="1023007"/>
                  </a:lnTo>
                  <a:lnTo>
                    <a:pt x="0" y="10230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200" kern="1200" dirty="0"/>
                <a:t>Decide which country you want to visit </a:t>
              </a:r>
            </a:p>
          </p:txBody>
        </p:sp>
        <p:sp>
          <p:nvSpPr>
            <p:cNvPr id="9" name="Rectangle: Rounded Corners 8">
              <a:extLst>
                <a:ext uri="{FF2B5EF4-FFF2-40B4-BE49-F238E27FC236}">
                  <a16:creationId xmlns:a16="http://schemas.microsoft.com/office/drawing/2014/main" id="{12E96D42-011E-47D7-A38C-0EC51EC1E3AC}"/>
                </a:ext>
              </a:extLst>
            </p:cNvPr>
            <p:cNvSpPr/>
            <p:nvPr/>
          </p:nvSpPr>
          <p:spPr>
            <a:xfrm>
              <a:off x="5100824" y="3565196"/>
              <a:ext cx="6176776" cy="1023007"/>
            </a:xfrm>
            <a:prstGeom prst="roundRect">
              <a:avLst>
                <a:gd name="adj" fmla="val 10000"/>
              </a:avLst>
            </a:prstGeom>
          </p:spPr>
          <p:style>
            <a:lnRef idx="0">
              <a:schemeClr val="accent3">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0" name="Rectangle 9" descr="Map with pin">
              <a:extLst>
                <a:ext uri="{FF2B5EF4-FFF2-40B4-BE49-F238E27FC236}">
                  <a16:creationId xmlns:a16="http://schemas.microsoft.com/office/drawing/2014/main" id="{19448F37-963B-407D-9895-5F17F5C6F722}"/>
                </a:ext>
              </a:extLst>
            </p:cNvPr>
            <p:cNvSpPr/>
            <p:nvPr/>
          </p:nvSpPr>
          <p:spPr>
            <a:xfrm>
              <a:off x="5367997" y="2496581"/>
              <a:ext cx="562654" cy="562654"/>
            </a:xfrm>
            <a:prstGeom prst="rect">
              <a:avLst/>
            </a:prstGeom>
            <a: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2" name="Freeform: Shape 11">
              <a:extLst>
                <a:ext uri="{FF2B5EF4-FFF2-40B4-BE49-F238E27FC236}">
                  <a16:creationId xmlns:a16="http://schemas.microsoft.com/office/drawing/2014/main" id="{DB081DDB-19C4-42DC-91D4-0BE328095EEF}"/>
                </a:ext>
              </a:extLst>
            </p:cNvPr>
            <p:cNvSpPr/>
            <p:nvPr/>
          </p:nvSpPr>
          <p:spPr>
            <a:xfrm>
              <a:off x="6282397" y="3565196"/>
              <a:ext cx="4995202" cy="1023007"/>
            </a:xfrm>
            <a:custGeom>
              <a:avLst/>
              <a:gdLst>
                <a:gd name="connsiteX0" fmla="*/ 0 w 4995202"/>
                <a:gd name="connsiteY0" fmla="*/ 0 h 1023007"/>
                <a:gd name="connsiteX1" fmla="*/ 4995202 w 4995202"/>
                <a:gd name="connsiteY1" fmla="*/ 0 h 1023007"/>
                <a:gd name="connsiteX2" fmla="*/ 4995202 w 4995202"/>
                <a:gd name="connsiteY2" fmla="*/ 1023007 h 1023007"/>
                <a:gd name="connsiteX3" fmla="*/ 0 w 4995202"/>
                <a:gd name="connsiteY3" fmla="*/ 1023007 h 1023007"/>
                <a:gd name="connsiteX4" fmla="*/ 0 w 4995202"/>
                <a:gd name="connsiteY4" fmla="*/ 0 h 102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5202" h="1023007">
                  <a:moveTo>
                    <a:pt x="0" y="0"/>
                  </a:moveTo>
                  <a:lnTo>
                    <a:pt x="4995202" y="0"/>
                  </a:lnTo>
                  <a:lnTo>
                    <a:pt x="4995202" y="1023007"/>
                  </a:lnTo>
                  <a:lnTo>
                    <a:pt x="0" y="10230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8268" tIns="108268" rIns="108268" bIns="108268" numCol="1" spcCol="1270" anchor="ctr" anchorCtr="0">
              <a:noAutofit/>
            </a:bodyPr>
            <a:lstStyle/>
            <a:p>
              <a:pPr marL="0" lvl="0" indent="0" algn="l" defTabSz="1111250">
                <a:lnSpc>
                  <a:spcPct val="100000"/>
                </a:lnSpc>
                <a:spcBef>
                  <a:spcPct val="0"/>
                </a:spcBef>
                <a:spcAft>
                  <a:spcPct val="35000"/>
                </a:spcAft>
                <a:buNone/>
              </a:pPr>
              <a:r>
                <a:rPr lang="en-US" sz="2200" kern="1200" dirty="0"/>
                <a:t>Search in Internet information you need</a:t>
              </a:r>
            </a:p>
          </p:txBody>
        </p:sp>
        <p:sp>
          <p:nvSpPr>
            <p:cNvPr id="13" name="Rectangle: Rounded Corners 12">
              <a:extLst>
                <a:ext uri="{FF2B5EF4-FFF2-40B4-BE49-F238E27FC236}">
                  <a16:creationId xmlns:a16="http://schemas.microsoft.com/office/drawing/2014/main" id="{3E7350A2-1B01-4F73-B66B-EB45F12CCB36}"/>
                </a:ext>
              </a:extLst>
            </p:cNvPr>
            <p:cNvSpPr/>
            <p:nvPr/>
          </p:nvSpPr>
          <p:spPr>
            <a:xfrm>
              <a:off x="5100824" y="4843955"/>
              <a:ext cx="6176776" cy="1023007"/>
            </a:xfrm>
            <a:prstGeom prst="roundRect">
              <a:avLst>
                <a:gd name="adj" fmla="val 10000"/>
              </a:avLst>
            </a:prstGeom>
          </p:spPr>
          <p:style>
            <a:lnRef idx="0">
              <a:schemeClr val="accent3">
                <a:hueOff val="0"/>
                <a:satOff val="0"/>
                <a:lumOff val="0"/>
                <a:alphaOff val="0"/>
              </a:schemeClr>
            </a:lnRef>
            <a:fillRef idx="1">
              <a:schemeClr val="bg1">
                <a:lumMod val="95000"/>
                <a:hueOff val="0"/>
                <a:satOff val="0"/>
                <a:lumOff val="0"/>
                <a:alphaOff val="0"/>
              </a:schemeClr>
            </a:fillRef>
            <a:effectRef idx="0">
              <a:schemeClr val="bg1">
                <a:lumMod val="95000"/>
                <a:hueOff val="0"/>
                <a:satOff val="0"/>
                <a:lumOff val="0"/>
                <a:alphaOff val="0"/>
              </a:schemeClr>
            </a:effectRef>
            <a:fontRef idx="minor">
              <a:schemeClr val="dk1">
                <a:hueOff val="0"/>
                <a:satOff val="0"/>
                <a:lumOff val="0"/>
                <a:alphaOff val="0"/>
              </a:schemeClr>
            </a:fontRef>
          </p:style>
        </p:sp>
        <p:sp>
          <p:nvSpPr>
            <p:cNvPr id="14" name="Rectangle 13" descr="Checklist">
              <a:extLst>
                <a:ext uri="{FF2B5EF4-FFF2-40B4-BE49-F238E27FC236}">
                  <a16:creationId xmlns:a16="http://schemas.microsoft.com/office/drawing/2014/main" id="{5C2C9473-83AF-470F-B6EF-27D5EB66D326}"/>
                </a:ext>
              </a:extLst>
            </p:cNvPr>
            <p:cNvSpPr/>
            <p:nvPr/>
          </p:nvSpPr>
          <p:spPr>
            <a:xfrm>
              <a:off x="5410283" y="5074132"/>
              <a:ext cx="562654" cy="562654"/>
            </a:xfrm>
            <a:prstGeom prst="rect">
              <a:avLst/>
            </a:prstGeom>
            <a: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0672008E-1F64-4055-B0D5-E11AD4E06F34}"/>
                </a:ext>
              </a:extLst>
            </p:cNvPr>
            <p:cNvSpPr/>
            <p:nvPr/>
          </p:nvSpPr>
          <p:spPr>
            <a:xfrm>
              <a:off x="6282397" y="4843955"/>
              <a:ext cx="4995202" cy="1023007"/>
            </a:xfrm>
            <a:custGeom>
              <a:avLst/>
              <a:gdLst>
                <a:gd name="connsiteX0" fmla="*/ 0 w 4995202"/>
                <a:gd name="connsiteY0" fmla="*/ 0 h 1023007"/>
                <a:gd name="connsiteX1" fmla="*/ 4995202 w 4995202"/>
                <a:gd name="connsiteY1" fmla="*/ 0 h 1023007"/>
                <a:gd name="connsiteX2" fmla="*/ 4995202 w 4995202"/>
                <a:gd name="connsiteY2" fmla="*/ 1023007 h 1023007"/>
                <a:gd name="connsiteX3" fmla="*/ 0 w 4995202"/>
                <a:gd name="connsiteY3" fmla="*/ 1023007 h 1023007"/>
                <a:gd name="connsiteX4" fmla="*/ 0 w 4995202"/>
                <a:gd name="connsiteY4" fmla="*/ 0 h 10230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5202" h="1023007">
                  <a:moveTo>
                    <a:pt x="0" y="0"/>
                  </a:moveTo>
                  <a:lnTo>
                    <a:pt x="4995202" y="0"/>
                  </a:lnTo>
                  <a:lnTo>
                    <a:pt x="4995202" y="1023007"/>
                  </a:lnTo>
                  <a:lnTo>
                    <a:pt x="0" y="102300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08268" tIns="108268" rIns="108268" bIns="108268" numCol="1" spcCol="1270" anchor="ctr" anchorCtr="0">
              <a:noAutofit/>
            </a:bodyPr>
            <a:lstStyle/>
            <a:p>
              <a:pPr lvl="0" defTabSz="1111250">
                <a:spcBef>
                  <a:spcPct val="0"/>
                </a:spcBef>
                <a:spcAft>
                  <a:spcPct val="35000"/>
                </a:spcAft>
              </a:pPr>
              <a:r>
                <a:rPr lang="en-US" sz="2200" dirty="0"/>
                <a:t>Read dozens of reviews</a:t>
              </a:r>
              <a:endParaRPr lang="en-US" sz="2200" kern="1200" dirty="0"/>
            </a:p>
          </p:txBody>
        </p:sp>
      </p:grpSp>
      <p:pic>
        <p:nvPicPr>
          <p:cNvPr id="4" name="Graphic 3" descr="Internet">
            <a:extLst>
              <a:ext uri="{FF2B5EF4-FFF2-40B4-BE49-F238E27FC236}">
                <a16:creationId xmlns:a16="http://schemas.microsoft.com/office/drawing/2014/main" id="{671F6583-708F-4496-AF48-FD442D4EB30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254650" y="3682025"/>
            <a:ext cx="789347" cy="789347"/>
          </a:xfrm>
          <a:prstGeom prst="rect">
            <a:avLst/>
          </a:prstGeom>
        </p:spPr>
      </p:pic>
    </p:spTree>
    <p:extLst>
      <p:ext uri="{BB962C8B-B14F-4D97-AF65-F5344CB8AC3E}">
        <p14:creationId xmlns:p14="http://schemas.microsoft.com/office/powerpoint/2010/main" val="2187144486"/>
      </p:ext>
    </p:extLst>
  </p:cSld>
  <p:clrMapOvr>
    <a:masterClrMapping/>
  </p:clrMapOvr>
  <p:transition spd="slow">
    <p:push/>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FC0C4-7B6C-4E9A-8274-2FC40023F4D6}"/>
              </a:ext>
            </a:extLst>
          </p:cNvPr>
          <p:cNvSpPr>
            <a:spLocks noGrp="1"/>
          </p:cNvSpPr>
          <p:nvPr>
            <p:ph type="title"/>
          </p:nvPr>
        </p:nvSpPr>
        <p:spPr>
          <a:xfrm>
            <a:off x="574996" y="897219"/>
            <a:ext cx="4251138" cy="1355251"/>
          </a:xfrm>
        </p:spPr>
        <p:txBody>
          <a:bodyPr/>
          <a:lstStyle/>
          <a:p>
            <a:pPr algn="ctr"/>
            <a:r>
              <a:rPr lang="en-US" dirty="0"/>
              <a:t>Restaurants and traditional cuisine</a:t>
            </a:r>
          </a:p>
        </p:txBody>
      </p:sp>
      <p:sp>
        <p:nvSpPr>
          <p:cNvPr id="3" name="Text Placeholder 2">
            <a:extLst>
              <a:ext uri="{FF2B5EF4-FFF2-40B4-BE49-F238E27FC236}">
                <a16:creationId xmlns:a16="http://schemas.microsoft.com/office/drawing/2014/main" id="{C05A4E51-65D1-4F1C-B66B-51A1E5DC03B9}"/>
              </a:ext>
            </a:extLst>
          </p:cNvPr>
          <p:cNvSpPr>
            <a:spLocks noGrp="1"/>
          </p:cNvSpPr>
          <p:nvPr>
            <p:ph type="body" idx="1"/>
          </p:nvPr>
        </p:nvSpPr>
        <p:spPr>
          <a:xfrm>
            <a:off x="318142" y="2397398"/>
            <a:ext cx="4764846" cy="3078575"/>
          </a:xfrm>
        </p:spPr>
        <p:txBody>
          <a:bodyPr>
            <a:normAutofit/>
          </a:bodyPr>
          <a:lstStyle/>
          <a:p>
            <a:r>
              <a:rPr lang="en-US" sz="2000" dirty="0"/>
              <a:t>Are an important factor of a country's culture and national heritage, and while deciding which country to visit  people usually go to </a:t>
            </a:r>
            <a:r>
              <a:rPr lang="en-US" sz="2000" b="1" dirty="0"/>
              <a:t>TripAdvisor</a:t>
            </a:r>
            <a:r>
              <a:rPr lang="en-US" sz="2000" dirty="0"/>
              <a:t> and have a look at the list of restaurants and cafes in a specific country and their reviews.</a:t>
            </a:r>
          </a:p>
        </p:txBody>
      </p:sp>
      <p:pic>
        <p:nvPicPr>
          <p:cNvPr id="4098" name="Picture 2" descr="Tripadvisor Owl Logo transparent PNG - StickPNG">
            <a:extLst>
              <a:ext uri="{FF2B5EF4-FFF2-40B4-BE49-F238E27FC236}">
                <a16:creationId xmlns:a16="http://schemas.microsoft.com/office/drawing/2014/main" id="{8C7B445B-699F-40A1-8D44-B2FF706FE3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06201" y="4859676"/>
            <a:ext cx="3066250" cy="17666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9320742"/>
      </p:ext>
    </p:extLst>
  </p:cSld>
  <p:clrMapOvr>
    <a:masterClrMapping/>
  </p:clrMapOvr>
  <p:transition spd="slow">
    <p:push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Literature review </a:t>
            </a:r>
          </a:p>
        </p:txBody>
      </p:sp>
      <p:sp>
        <p:nvSpPr>
          <p:cNvPr id="4" name="Slide Number Placeholder 3"/>
          <p:cNvSpPr>
            <a:spLocks noGrp="1"/>
          </p:cNvSpPr>
          <p:nvPr>
            <p:ph type="sldNum" sz="quarter" idx="12"/>
          </p:nvPr>
        </p:nvSpPr>
        <p:spPr>
          <a:prstGeom prst="rect">
            <a:avLst/>
          </a:prstGeom>
        </p:spPr>
        <p:txBody>
          <a:bodyPr/>
          <a:lstStyle/>
          <a:p>
            <a:pPr defTabSz="1375467"/>
            <a:endParaRPr lang="en-US" dirty="0">
              <a:solidFill>
                <a:prstClr val="white"/>
              </a:solidFill>
              <a:latin typeface="Arial"/>
            </a:endParaRPr>
          </a:p>
        </p:txBody>
      </p:sp>
      <p:grpSp>
        <p:nvGrpSpPr>
          <p:cNvPr id="30" name="Group 29"/>
          <p:cNvGrpSpPr/>
          <p:nvPr/>
        </p:nvGrpSpPr>
        <p:grpSpPr>
          <a:xfrm>
            <a:off x="3498753" y="4784319"/>
            <a:ext cx="984251" cy="1661584"/>
            <a:chOff x="2772569" y="3168986"/>
            <a:chExt cx="738188" cy="1246188"/>
          </a:xfrm>
        </p:grpSpPr>
        <p:sp>
          <p:nvSpPr>
            <p:cNvPr id="1029" name="Freeform 5"/>
            <p:cNvSpPr>
              <a:spLocks/>
            </p:cNvSpPr>
            <p:nvPr/>
          </p:nvSpPr>
          <p:spPr bwMode="auto">
            <a:xfrm>
              <a:off x="2774157" y="3383299"/>
              <a:ext cx="368300" cy="1031875"/>
            </a:xfrm>
            <a:custGeom>
              <a:avLst/>
              <a:gdLst/>
              <a:ahLst/>
              <a:cxnLst>
                <a:cxn ang="0">
                  <a:pos x="0" y="516"/>
                </a:cxn>
                <a:cxn ang="0">
                  <a:pos x="0" y="516"/>
                </a:cxn>
                <a:cxn ang="0">
                  <a:pos x="232" y="650"/>
                </a:cxn>
                <a:cxn ang="0">
                  <a:pos x="232" y="650"/>
                </a:cxn>
                <a:cxn ang="0">
                  <a:pos x="232" y="134"/>
                </a:cxn>
                <a:cxn ang="0">
                  <a:pos x="0" y="0"/>
                </a:cxn>
                <a:cxn ang="0">
                  <a:pos x="0" y="0"/>
                </a:cxn>
                <a:cxn ang="0">
                  <a:pos x="0" y="0"/>
                </a:cxn>
                <a:cxn ang="0">
                  <a:pos x="0" y="516"/>
                </a:cxn>
              </a:cxnLst>
              <a:rect l="0" t="0" r="r" b="b"/>
              <a:pathLst>
                <a:path w="232" h="650">
                  <a:moveTo>
                    <a:pt x="0" y="516"/>
                  </a:moveTo>
                  <a:lnTo>
                    <a:pt x="0" y="516"/>
                  </a:lnTo>
                  <a:lnTo>
                    <a:pt x="232" y="650"/>
                  </a:lnTo>
                  <a:lnTo>
                    <a:pt x="232" y="650"/>
                  </a:lnTo>
                  <a:lnTo>
                    <a:pt x="232" y="134"/>
                  </a:lnTo>
                  <a:lnTo>
                    <a:pt x="0" y="0"/>
                  </a:lnTo>
                  <a:lnTo>
                    <a:pt x="0" y="0"/>
                  </a:lnTo>
                  <a:lnTo>
                    <a:pt x="0" y="0"/>
                  </a:lnTo>
                  <a:lnTo>
                    <a:pt x="0" y="516"/>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prstClr val="black"/>
                </a:solidFill>
                <a:latin typeface="Arial"/>
              </a:endParaRPr>
            </a:p>
          </p:txBody>
        </p:sp>
        <p:sp>
          <p:nvSpPr>
            <p:cNvPr id="1030" name="Freeform 6"/>
            <p:cNvSpPr>
              <a:spLocks/>
            </p:cNvSpPr>
            <p:nvPr/>
          </p:nvSpPr>
          <p:spPr bwMode="auto">
            <a:xfrm>
              <a:off x="3140869" y="3380124"/>
              <a:ext cx="369888" cy="1033463"/>
            </a:xfrm>
            <a:custGeom>
              <a:avLst/>
              <a:gdLst/>
              <a:ahLst/>
              <a:cxnLst>
                <a:cxn ang="0">
                  <a:pos x="0" y="651"/>
                </a:cxn>
                <a:cxn ang="0">
                  <a:pos x="0" y="651"/>
                </a:cxn>
                <a:cxn ang="0">
                  <a:pos x="233" y="517"/>
                </a:cxn>
                <a:cxn ang="0">
                  <a:pos x="233" y="517"/>
                </a:cxn>
                <a:cxn ang="0">
                  <a:pos x="233" y="517"/>
                </a:cxn>
                <a:cxn ang="0">
                  <a:pos x="233" y="0"/>
                </a:cxn>
                <a:cxn ang="0">
                  <a:pos x="233" y="0"/>
                </a:cxn>
                <a:cxn ang="0">
                  <a:pos x="0" y="135"/>
                </a:cxn>
                <a:cxn ang="0">
                  <a:pos x="0" y="651"/>
                </a:cxn>
              </a:cxnLst>
              <a:rect l="0" t="0" r="r" b="b"/>
              <a:pathLst>
                <a:path w="233" h="651">
                  <a:moveTo>
                    <a:pt x="0" y="651"/>
                  </a:moveTo>
                  <a:lnTo>
                    <a:pt x="0" y="651"/>
                  </a:lnTo>
                  <a:lnTo>
                    <a:pt x="233" y="517"/>
                  </a:lnTo>
                  <a:lnTo>
                    <a:pt x="233" y="517"/>
                  </a:lnTo>
                  <a:lnTo>
                    <a:pt x="233" y="517"/>
                  </a:lnTo>
                  <a:lnTo>
                    <a:pt x="233" y="0"/>
                  </a:lnTo>
                  <a:lnTo>
                    <a:pt x="233" y="0"/>
                  </a:lnTo>
                  <a:lnTo>
                    <a:pt x="0" y="135"/>
                  </a:lnTo>
                  <a:lnTo>
                    <a:pt x="0" y="651"/>
                  </a:lnTo>
                  <a:close/>
                </a:path>
              </a:pathLst>
            </a:custGeom>
            <a:solidFill>
              <a:schemeClr val="accent1">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prstClr val="black"/>
                </a:solidFill>
                <a:latin typeface="Arial"/>
              </a:endParaRPr>
            </a:p>
          </p:txBody>
        </p:sp>
        <p:sp>
          <p:nvSpPr>
            <p:cNvPr id="1031" name="Freeform 7"/>
            <p:cNvSpPr>
              <a:spLocks/>
            </p:cNvSpPr>
            <p:nvPr/>
          </p:nvSpPr>
          <p:spPr bwMode="auto">
            <a:xfrm>
              <a:off x="2772569" y="3168986"/>
              <a:ext cx="736600" cy="425450"/>
            </a:xfrm>
            <a:custGeom>
              <a:avLst/>
              <a:gdLst/>
              <a:ahLst/>
              <a:cxnLst>
                <a:cxn ang="0">
                  <a:pos x="0" y="134"/>
                </a:cxn>
                <a:cxn ang="0">
                  <a:pos x="232" y="268"/>
                </a:cxn>
                <a:cxn ang="0">
                  <a:pos x="464" y="134"/>
                </a:cxn>
                <a:cxn ang="0">
                  <a:pos x="233" y="0"/>
                </a:cxn>
                <a:cxn ang="0">
                  <a:pos x="0" y="134"/>
                </a:cxn>
              </a:cxnLst>
              <a:rect l="0" t="0" r="r" b="b"/>
              <a:pathLst>
                <a:path w="464" h="268">
                  <a:moveTo>
                    <a:pt x="0" y="134"/>
                  </a:moveTo>
                  <a:lnTo>
                    <a:pt x="232" y="268"/>
                  </a:lnTo>
                  <a:lnTo>
                    <a:pt x="464" y="134"/>
                  </a:lnTo>
                  <a:lnTo>
                    <a:pt x="233" y="0"/>
                  </a:lnTo>
                  <a:lnTo>
                    <a:pt x="0" y="134"/>
                  </a:lnTo>
                  <a:close/>
                </a:path>
              </a:pathLst>
            </a:custGeom>
            <a:solidFill>
              <a:schemeClr val="accent1">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prstClr val="black"/>
                </a:solidFill>
                <a:latin typeface="Arial"/>
              </a:endParaRPr>
            </a:p>
          </p:txBody>
        </p:sp>
      </p:grpSp>
      <p:grpSp>
        <p:nvGrpSpPr>
          <p:cNvPr id="31" name="Group 30"/>
          <p:cNvGrpSpPr/>
          <p:nvPr/>
        </p:nvGrpSpPr>
        <p:grpSpPr>
          <a:xfrm>
            <a:off x="4932892" y="3097337"/>
            <a:ext cx="982133" cy="3348567"/>
            <a:chOff x="3699669" y="1903749"/>
            <a:chExt cx="736600" cy="2511425"/>
          </a:xfrm>
        </p:grpSpPr>
        <p:sp>
          <p:nvSpPr>
            <p:cNvPr id="1032" name="Freeform 8"/>
            <p:cNvSpPr>
              <a:spLocks/>
            </p:cNvSpPr>
            <p:nvPr/>
          </p:nvSpPr>
          <p:spPr bwMode="auto">
            <a:xfrm>
              <a:off x="3699669" y="2118061"/>
              <a:ext cx="368300" cy="2297113"/>
            </a:xfrm>
            <a:custGeom>
              <a:avLst/>
              <a:gdLst/>
              <a:ahLst/>
              <a:cxnLst>
                <a:cxn ang="0">
                  <a:pos x="0" y="1313"/>
                </a:cxn>
                <a:cxn ang="0">
                  <a:pos x="0" y="1313"/>
                </a:cxn>
                <a:cxn ang="0">
                  <a:pos x="232" y="1447"/>
                </a:cxn>
                <a:cxn ang="0">
                  <a:pos x="232" y="1447"/>
                </a:cxn>
                <a:cxn ang="0">
                  <a:pos x="232" y="134"/>
                </a:cxn>
                <a:cxn ang="0">
                  <a:pos x="0" y="0"/>
                </a:cxn>
                <a:cxn ang="0">
                  <a:pos x="0" y="0"/>
                </a:cxn>
                <a:cxn ang="0">
                  <a:pos x="0" y="0"/>
                </a:cxn>
                <a:cxn ang="0">
                  <a:pos x="0" y="1313"/>
                </a:cxn>
              </a:cxnLst>
              <a:rect l="0" t="0" r="r" b="b"/>
              <a:pathLst>
                <a:path w="232" h="1447">
                  <a:moveTo>
                    <a:pt x="0" y="1313"/>
                  </a:moveTo>
                  <a:lnTo>
                    <a:pt x="0" y="1313"/>
                  </a:lnTo>
                  <a:lnTo>
                    <a:pt x="232" y="1447"/>
                  </a:lnTo>
                  <a:lnTo>
                    <a:pt x="232" y="1447"/>
                  </a:lnTo>
                  <a:lnTo>
                    <a:pt x="232" y="134"/>
                  </a:lnTo>
                  <a:lnTo>
                    <a:pt x="0" y="0"/>
                  </a:lnTo>
                  <a:lnTo>
                    <a:pt x="0" y="0"/>
                  </a:lnTo>
                  <a:lnTo>
                    <a:pt x="0" y="0"/>
                  </a:lnTo>
                  <a:lnTo>
                    <a:pt x="0" y="1313"/>
                  </a:lnTo>
                  <a:close/>
                </a:path>
              </a:pathLst>
            </a:custGeom>
            <a:solidFill>
              <a:schemeClr val="accent2"/>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prstClr val="black"/>
                </a:solidFill>
                <a:latin typeface="Arial"/>
              </a:endParaRPr>
            </a:p>
          </p:txBody>
        </p:sp>
        <p:sp>
          <p:nvSpPr>
            <p:cNvPr id="1033" name="Freeform 9"/>
            <p:cNvSpPr>
              <a:spLocks/>
            </p:cNvSpPr>
            <p:nvPr/>
          </p:nvSpPr>
          <p:spPr bwMode="auto">
            <a:xfrm>
              <a:off x="4067969" y="2116474"/>
              <a:ext cx="368300" cy="2297113"/>
            </a:xfrm>
            <a:custGeom>
              <a:avLst/>
              <a:gdLst/>
              <a:ahLst/>
              <a:cxnLst>
                <a:cxn ang="0">
                  <a:pos x="0" y="1447"/>
                </a:cxn>
                <a:cxn ang="0">
                  <a:pos x="0" y="1447"/>
                </a:cxn>
                <a:cxn ang="0">
                  <a:pos x="232" y="1313"/>
                </a:cxn>
                <a:cxn ang="0">
                  <a:pos x="232" y="1313"/>
                </a:cxn>
                <a:cxn ang="0">
                  <a:pos x="232" y="1313"/>
                </a:cxn>
                <a:cxn ang="0">
                  <a:pos x="232" y="0"/>
                </a:cxn>
                <a:cxn ang="0">
                  <a:pos x="232" y="0"/>
                </a:cxn>
                <a:cxn ang="0">
                  <a:pos x="0" y="134"/>
                </a:cxn>
                <a:cxn ang="0">
                  <a:pos x="0" y="1447"/>
                </a:cxn>
              </a:cxnLst>
              <a:rect l="0" t="0" r="r" b="b"/>
              <a:pathLst>
                <a:path w="232" h="1447">
                  <a:moveTo>
                    <a:pt x="0" y="1447"/>
                  </a:moveTo>
                  <a:lnTo>
                    <a:pt x="0" y="1447"/>
                  </a:lnTo>
                  <a:lnTo>
                    <a:pt x="232" y="1313"/>
                  </a:lnTo>
                  <a:lnTo>
                    <a:pt x="232" y="1313"/>
                  </a:lnTo>
                  <a:lnTo>
                    <a:pt x="232" y="1313"/>
                  </a:lnTo>
                  <a:lnTo>
                    <a:pt x="232" y="0"/>
                  </a:lnTo>
                  <a:lnTo>
                    <a:pt x="232" y="0"/>
                  </a:lnTo>
                  <a:lnTo>
                    <a:pt x="0" y="134"/>
                  </a:lnTo>
                  <a:lnTo>
                    <a:pt x="0" y="1447"/>
                  </a:lnTo>
                  <a:close/>
                </a:path>
              </a:pathLst>
            </a:custGeom>
            <a:solidFill>
              <a:schemeClr val="accent2">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prstClr val="black"/>
                </a:solidFill>
                <a:latin typeface="Arial"/>
              </a:endParaRPr>
            </a:p>
          </p:txBody>
        </p:sp>
        <p:sp>
          <p:nvSpPr>
            <p:cNvPr id="1034" name="Freeform 10"/>
            <p:cNvSpPr>
              <a:spLocks/>
            </p:cNvSpPr>
            <p:nvPr/>
          </p:nvSpPr>
          <p:spPr bwMode="auto">
            <a:xfrm>
              <a:off x="3699669" y="1903749"/>
              <a:ext cx="736600" cy="425450"/>
            </a:xfrm>
            <a:custGeom>
              <a:avLst/>
              <a:gdLst/>
              <a:ahLst/>
              <a:cxnLst>
                <a:cxn ang="0">
                  <a:pos x="0" y="134"/>
                </a:cxn>
                <a:cxn ang="0">
                  <a:pos x="232" y="268"/>
                </a:cxn>
                <a:cxn ang="0">
                  <a:pos x="464" y="134"/>
                </a:cxn>
                <a:cxn ang="0">
                  <a:pos x="232" y="0"/>
                </a:cxn>
                <a:cxn ang="0">
                  <a:pos x="0" y="134"/>
                </a:cxn>
              </a:cxnLst>
              <a:rect l="0" t="0" r="r" b="b"/>
              <a:pathLst>
                <a:path w="464" h="268">
                  <a:moveTo>
                    <a:pt x="0" y="134"/>
                  </a:moveTo>
                  <a:lnTo>
                    <a:pt x="232" y="268"/>
                  </a:lnTo>
                  <a:lnTo>
                    <a:pt x="464" y="134"/>
                  </a:lnTo>
                  <a:lnTo>
                    <a:pt x="232" y="0"/>
                  </a:lnTo>
                  <a:lnTo>
                    <a:pt x="0" y="134"/>
                  </a:lnTo>
                  <a:close/>
                </a:path>
              </a:pathLst>
            </a:custGeom>
            <a:solidFill>
              <a:schemeClr val="accent2">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prstClr val="black"/>
                </a:solidFill>
                <a:latin typeface="Arial"/>
              </a:endParaRPr>
            </a:p>
          </p:txBody>
        </p:sp>
      </p:grpSp>
      <p:grpSp>
        <p:nvGrpSpPr>
          <p:cNvPr id="32" name="Group 31"/>
          <p:cNvGrpSpPr/>
          <p:nvPr/>
        </p:nvGrpSpPr>
        <p:grpSpPr>
          <a:xfrm>
            <a:off x="6196543" y="2098270"/>
            <a:ext cx="984251" cy="4347633"/>
            <a:chOff x="4647407" y="1154449"/>
            <a:chExt cx="738188" cy="3260725"/>
          </a:xfrm>
        </p:grpSpPr>
        <p:sp>
          <p:nvSpPr>
            <p:cNvPr id="1035" name="Freeform 11"/>
            <p:cNvSpPr>
              <a:spLocks/>
            </p:cNvSpPr>
            <p:nvPr/>
          </p:nvSpPr>
          <p:spPr bwMode="auto">
            <a:xfrm>
              <a:off x="4648994" y="1368761"/>
              <a:ext cx="368300" cy="3046413"/>
            </a:xfrm>
            <a:custGeom>
              <a:avLst/>
              <a:gdLst/>
              <a:ahLst/>
              <a:cxnLst>
                <a:cxn ang="0">
                  <a:pos x="0" y="1785"/>
                </a:cxn>
                <a:cxn ang="0">
                  <a:pos x="0" y="1785"/>
                </a:cxn>
                <a:cxn ang="0">
                  <a:pos x="232" y="1919"/>
                </a:cxn>
                <a:cxn ang="0">
                  <a:pos x="232" y="1919"/>
                </a:cxn>
                <a:cxn ang="0">
                  <a:pos x="232" y="134"/>
                </a:cxn>
                <a:cxn ang="0">
                  <a:pos x="0" y="0"/>
                </a:cxn>
                <a:cxn ang="0">
                  <a:pos x="0" y="0"/>
                </a:cxn>
                <a:cxn ang="0">
                  <a:pos x="0" y="0"/>
                </a:cxn>
                <a:cxn ang="0">
                  <a:pos x="0" y="1785"/>
                </a:cxn>
              </a:cxnLst>
              <a:rect l="0" t="0" r="r" b="b"/>
              <a:pathLst>
                <a:path w="232" h="1919">
                  <a:moveTo>
                    <a:pt x="0" y="1785"/>
                  </a:moveTo>
                  <a:lnTo>
                    <a:pt x="0" y="1785"/>
                  </a:lnTo>
                  <a:lnTo>
                    <a:pt x="232" y="1919"/>
                  </a:lnTo>
                  <a:lnTo>
                    <a:pt x="232" y="1919"/>
                  </a:lnTo>
                  <a:lnTo>
                    <a:pt x="232" y="134"/>
                  </a:lnTo>
                  <a:lnTo>
                    <a:pt x="0" y="0"/>
                  </a:lnTo>
                  <a:lnTo>
                    <a:pt x="0" y="0"/>
                  </a:lnTo>
                  <a:lnTo>
                    <a:pt x="0" y="0"/>
                  </a:lnTo>
                  <a:lnTo>
                    <a:pt x="0" y="1785"/>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prstClr val="black"/>
                </a:solidFill>
                <a:latin typeface="Arial"/>
              </a:endParaRPr>
            </a:p>
          </p:txBody>
        </p:sp>
        <p:sp>
          <p:nvSpPr>
            <p:cNvPr id="1036" name="Freeform 12"/>
            <p:cNvSpPr>
              <a:spLocks/>
            </p:cNvSpPr>
            <p:nvPr/>
          </p:nvSpPr>
          <p:spPr bwMode="auto">
            <a:xfrm>
              <a:off x="5017294" y="1367174"/>
              <a:ext cx="368300" cy="3046413"/>
            </a:xfrm>
            <a:custGeom>
              <a:avLst/>
              <a:gdLst/>
              <a:ahLst/>
              <a:cxnLst>
                <a:cxn ang="0">
                  <a:pos x="0" y="1919"/>
                </a:cxn>
                <a:cxn ang="0">
                  <a:pos x="0" y="1919"/>
                </a:cxn>
                <a:cxn ang="0">
                  <a:pos x="232" y="1785"/>
                </a:cxn>
                <a:cxn ang="0">
                  <a:pos x="232" y="1785"/>
                </a:cxn>
                <a:cxn ang="0">
                  <a:pos x="232" y="1785"/>
                </a:cxn>
                <a:cxn ang="0">
                  <a:pos x="232" y="0"/>
                </a:cxn>
                <a:cxn ang="0">
                  <a:pos x="232" y="0"/>
                </a:cxn>
                <a:cxn ang="0">
                  <a:pos x="0" y="134"/>
                </a:cxn>
                <a:cxn ang="0">
                  <a:pos x="0" y="1919"/>
                </a:cxn>
              </a:cxnLst>
              <a:rect l="0" t="0" r="r" b="b"/>
              <a:pathLst>
                <a:path w="232" h="1919">
                  <a:moveTo>
                    <a:pt x="0" y="1919"/>
                  </a:moveTo>
                  <a:lnTo>
                    <a:pt x="0" y="1919"/>
                  </a:lnTo>
                  <a:lnTo>
                    <a:pt x="232" y="1785"/>
                  </a:lnTo>
                  <a:lnTo>
                    <a:pt x="232" y="1785"/>
                  </a:lnTo>
                  <a:lnTo>
                    <a:pt x="232" y="1785"/>
                  </a:lnTo>
                  <a:lnTo>
                    <a:pt x="232" y="0"/>
                  </a:lnTo>
                  <a:lnTo>
                    <a:pt x="232" y="0"/>
                  </a:lnTo>
                  <a:lnTo>
                    <a:pt x="0" y="134"/>
                  </a:lnTo>
                  <a:lnTo>
                    <a:pt x="0" y="1919"/>
                  </a:lnTo>
                  <a:close/>
                </a:path>
              </a:pathLst>
            </a:custGeom>
            <a:solidFill>
              <a:schemeClr val="accent3">
                <a:lumMod val="75000"/>
              </a:schemeClr>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prstClr val="black"/>
                </a:solidFill>
                <a:latin typeface="Arial"/>
              </a:endParaRPr>
            </a:p>
          </p:txBody>
        </p:sp>
        <p:sp>
          <p:nvSpPr>
            <p:cNvPr id="1037" name="Freeform 13"/>
            <p:cNvSpPr>
              <a:spLocks/>
            </p:cNvSpPr>
            <p:nvPr/>
          </p:nvSpPr>
          <p:spPr bwMode="auto">
            <a:xfrm>
              <a:off x="4647407" y="1154449"/>
              <a:ext cx="738188" cy="425450"/>
            </a:xfrm>
            <a:custGeom>
              <a:avLst/>
              <a:gdLst/>
              <a:ahLst/>
              <a:cxnLst>
                <a:cxn ang="0">
                  <a:pos x="0" y="134"/>
                </a:cxn>
                <a:cxn ang="0">
                  <a:pos x="233" y="268"/>
                </a:cxn>
                <a:cxn ang="0">
                  <a:pos x="465" y="134"/>
                </a:cxn>
                <a:cxn ang="0">
                  <a:pos x="233" y="0"/>
                </a:cxn>
                <a:cxn ang="0">
                  <a:pos x="0" y="134"/>
                </a:cxn>
              </a:cxnLst>
              <a:rect l="0" t="0" r="r" b="b"/>
              <a:pathLst>
                <a:path w="465" h="268">
                  <a:moveTo>
                    <a:pt x="0" y="134"/>
                  </a:moveTo>
                  <a:lnTo>
                    <a:pt x="233" y="268"/>
                  </a:lnTo>
                  <a:lnTo>
                    <a:pt x="465" y="134"/>
                  </a:lnTo>
                  <a:lnTo>
                    <a:pt x="233" y="0"/>
                  </a:lnTo>
                  <a:lnTo>
                    <a:pt x="0" y="134"/>
                  </a:lnTo>
                  <a:close/>
                </a:path>
              </a:pathLst>
            </a:custGeom>
            <a:solidFill>
              <a:schemeClr val="accent3">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prstClr val="black"/>
                </a:solidFill>
                <a:latin typeface="Arial"/>
              </a:endParaRPr>
            </a:p>
          </p:txBody>
        </p:sp>
      </p:grpSp>
      <p:grpSp>
        <p:nvGrpSpPr>
          <p:cNvPr id="33" name="Group 32"/>
          <p:cNvGrpSpPr/>
          <p:nvPr/>
        </p:nvGrpSpPr>
        <p:grpSpPr>
          <a:xfrm>
            <a:off x="7524537" y="3658252"/>
            <a:ext cx="984251" cy="2787651"/>
            <a:chOff x="5633244" y="2324436"/>
            <a:chExt cx="738188" cy="2090738"/>
          </a:xfrm>
        </p:grpSpPr>
        <p:sp>
          <p:nvSpPr>
            <p:cNvPr id="1038" name="Freeform 14"/>
            <p:cNvSpPr>
              <a:spLocks/>
            </p:cNvSpPr>
            <p:nvPr/>
          </p:nvSpPr>
          <p:spPr bwMode="auto">
            <a:xfrm>
              <a:off x="5634832" y="2537161"/>
              <a:ext cx="368300" cy="1878013"/>
            </a:xfrm>
            <a:custGeom>
              <a:avLst/>
              <a:gdLst/>
              <a:ahLst/>
              <a:cxnLst>
                <a:cxn ang="0">
                  <a:pos x="0" y="1049"/>
                </a:cxn>
                <a:cxn ang="0">
                  <a:pos x="0" y="1049"/>
                </a:cxn>
                <a:cxn ang="0">
                  <a:pos x="232" y="1183"/>
                </a:cxn>
                <a:cxn ang="0">
                  <a:pos x="232" y="1183"/>
                </a:cxn>
                <a:cxn ang="0">
                  <a:pos x="232" y="134"/>
                </a:cxn>
                <a:cxn ang="0">
                  <a:pos x="0" y="0"/>
                </a:cxn>
                <a:cxn ang="0">
                  <a:pos x="0" y="0"/>
                </a:cxn>
                <a:cxn ang="0">
                  <a:pos x="0" y="0"/>
                </a:cxn>
                <a:cxn ang="0">
                  <a:pos x="0" y="1049"/>
                </a:cxn>
              </a:cxnLst>
              <a:rect l="0" t="0" r="r" b="b"/>
              <a:pathLst>
                <a:path w="232" h="1183">
                  <a:moveTo>
                    <a:pt x="0" y="1049"/>
                  </a:moveTo>
                  <a:lnTo>
                    <a:pt x="0" y="1049"/>
                  </a:lnTo>
                  <a:lnTo>
                    <a:pt x="232" y="1183"/>
                  </a:lnTo>
                  <a:lnTo>
                    <a:pt x="232" y="1183"/>
                  </a:lnTo>
                  <a:lnTo>
                    <a:pt x="232" y="134"/>
                  </a:lnTo>
                  <a:lnTo>
                    <a:pt x="0" y="0"/>
                  </a:lnTo>
                  <a:lnTo>
                    <a:pt x="0" y="0"/>
                  </a:lnTo>
                  <a:lnTo>
                    <a:pt x="0" y="0"/>
                  </a:lnTo>
                  <a:lnTo>
                    <a:pt x="0" y="1049"/>
                  </a:lnTo>
                  <a:close/>
                </a:path>
              </a:pathLst>
            </a:custGeom>
            <a:solidFill>
              <a:schemeClr val="accent4"/>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prstClr val="black"/>
                </a:solidFill>
                <a:latin typeface="Arial"/>
              </a:endParaRPr>
            </a:p>
          </p:txBody>
        </p:sp>
        <p:sp>
          <p:nvSpPr>
            <p:cNvPr id="1039" name="Freeform 15"/>
            <p:cNvSpPr>
              <a:spLocks/>
            </p:cNvSpPr>
            <p:nvPr/>
          </p:nvSpPr>
          <p:spPr bwMode="auto">
            <a:xfrm>
              <a:off x="6001544" y="2537161"/>
              <a:ext cx="369888" cy="1876425"/>
            </a:xfrm>
            <a:custGeom>
              <a:avLst/>
              <a:gdLst/>
              <a:ahLst/>
              <a:cxnLst>
                <a:cxn ang="0">
                  <a:pos x="0" y="1182"/>
                </a:cxn>
                <a:cxn ang="0">
                  <a:pos x="0" y="1182"/>
                </a:cxn>
                <a:cxn ang="0">
                  <a:pos x="233" y="1048"/>
                </a:cxn>
                <a:cxn ang="0">
                  <a:pos x="233" y="1048"/>
                </a:cxn>
                <a:cxn ang="0">
                  <a:pos x="233" y="1048"/>
                </a:cxn>
                <a:cxn ang="0">
                  <a:pos x="233" y="0"/>
                </a:cxn>
                <a:cxn ang="0">
                  <a:pos x="233" y="0"/>
                </a:cxn>
                <a:cxn ang="0">
                  <a:pos x="0" y="134"/>
                </a:cxn>
                <a:cxn ang="0">
                  <a:pos x="0" y="1182"/>
                </a:cxn>
              </a:cxnLst>
              <a:rect l="0" t="0" r="r" b="b"/>
              <a:pathLst>
                <a:path w="233" h="1182">
                  <a:moveTo>
                    <a:pt x="0" y="1182"/>
                  </a:moveTo>
                  <a:lnTo>
                    <a:pt x="0" y="1182"/>
                  </a:lnTo>
                  <a:lnTo>
                    <a:pt x="233" y="1048"/>
                  </a:lnTo>
                  <a:lnTo>
                    <a:pt x="233" y="1048"/>
                  </a:lnTo>
                  <a:lnTo>
                    <a:pt x="233" y="1048"/>
                  </a:lnTo>
                  <a:lnTo>
                    <a:pt x="233" y="0"/>
                  </a:lnTo>
                  <a:lnTo>
                    <a:pt x="233" y="0"/>
                  </a:lnTo>
                  <a:lnTo>
                    <a:pt x="0" y="134"/>
                  </a:lnTo>
                  <a:lnTo>
                    <a:pt x="0" y="1182"/>
                  </a:lnTo>
                  <a:close/>
                </a:path>
              </a:pathLst>
            </a:custGeom>
            <a:solidFill>
              <a:schemeClr val="accent4">
                <a:lumMod val="50000"/>
              </a:schemeClr>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prstClr val="black"/>
                </a:solidFill>
                <a:latin typeface="Arial"/>
              </a:endParaRPr>
            </a:p>
          </p:txBody>
        </p:sp>
        <p:sp>
          <p:nvSpPr>
            <p:cNvPr id="1040" name="Freeform 16"/>
            <p:cNvSpPr>
              <a:spLocks/>
            </p:cNvSpPr>
            <p:nvPr/>
          </p:nvSpPr>
          <p:spPr bwMode="auto">
            <a:xfrm>
              <a:off x="5633244" y="2324436"/>
              <a:ext cx="736600" cy="425450"/>
            </a:xfrm>
            <a:custGeom>
              <a:avLst/>
              <a:gdLst/>
              <a:ahLst/>
              <a:cxnLst>
                <a:cxn ang="0">
                  <a:pos x="0" y="134"/>
                </a:cxn>
                <a:cxn ang="0">
                  <a:pos x="232" y="268"/>
                </a:cxn>
                <a:cxn ang="0">
                  <a:pos x="464" y="134"/>
                </a:cxn>
                <a:cxn ang="0">
                  <a:pos x="233" y="0"/>
                </a:cxn>
                <a:cxn ang="0">
                  <a:pos x="0" y="134"/>
                </a:cxn>
              </a:cxnLst>
              <a:rect l="0" t="0" r="r" b="b"/>
              <a:pathLst>
                <a:path w="464" h="268">
                  <a:moveTo>
                    <a:pt x="0" y="134"/>
                  </a:moveTo>
                  <a:lnTo>
                    <a:pt x="232" y="268"/>
                  </a:lnTo>
                  <a:lnTo>
                    <a:pt x="464" y="134"/>
                  </a:lnTo>
                  <a:lnTo>
                    <a:pt x="233" y="0"/>
                  </a:lnTo>
                  <a:lnTo>
                    <a:pt x="0" y="134"/>
                  </a:lnTo>
                  <a:close/>
                </a:path>
              </a:pathLst>
            </a:custGeom>
            <a:solidFill>
              <a:schemeClr val="accent4">
                <a:lumMod val="40000"/>
                <a:lumOff val="60000"/>
              </a:schemeClr>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prstClr val="black"/>
                </a:solidFill>
                <a:latin typeface="Arial"/>
              </a:endParaRPr>
            </a:p>
          </p:txBody>
        </p:sp>
      </p:grpSp>
      <p:cxnSp>
        <p:nvCxnSpPr>
          <p:cNvPr id="34" name="Elbow Connector 33"/>
          <p:cNvCxnSpPr/>
          <p:nvPr/>
        </p:nvCxnSpPr>
        <p:spPr>
          <a:xfrm rot="10800000">
            <a:off x="865566" y="3664605"/>
            <a:ext cx="3126375" cy="793220"/>
          </a:xfrm>
          <a:prstGeom prst="bentConnector3">
            <a:avLst>
              <a:gd name="adj1" fmla="val -263"/>
            </a:avLst>
          </a:prstGeom>
          <a:ln w="19050" cmpd="sng">
            <a:solidFill>
              <a:schemeClr val="accent1"/>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746638" y="3703970"/>
            <a:ext cx="2874305" cy="461665"/>
          </a:xfrm>
          <a:prstGeom prst="rect">
            <a:avLst/>
          </a:prstGeom>
          <a:noFill/>
        </p:spPr>
        <p:txBody>
          <a:bodyPr wrap="square" rtlCol="0">
            <a:spAutoFit/>
          </a:bodyPr>
          <a:lstStyle/>
          <a:p>
            <a:pPr defTabSz="1375467"/>
            <a:r>
              <a:rPr lang="en-US" sz="2400" b="1" dirty="0">
                <a:solidFill>
                  <a:srgbClr val="0476BF"/>
                </a:solidFill>
                <a:latin typeface="Arial"/>
              </a:rPr>
              <a:t>Value for money</a:t>
            </a:r>
            <a:endParaRPr lang="en-US" sz="2400" dirty="0">
              <a:solidFill>
                <a:prstClr val="black">
                  <a:lumMod val="65000"/>
                  <a:lumOff val="35000"/>
                </a:prstClr>
              </a:solidFill>
              <a:latin typeface="Arial"/>
            </a:endParaRPr>
          </a:p>
        </p:txBody>
      </p:sp>
      <p:cxnSp>
        <p:nvCxnSpPr>
          <p:cNvPr id="40" name="Elbow Connector 39"/>
          <p:cNvCxnSpPr>
            <a:stCxn id="29" idx="6"/>
          </p:cNvCxnSpPr>
          <p:nvPr/>
        </p:nvCxnSpPr>
        <p:spPr>
          <a:xfrm>
            <a:off x="8358065" y="3663030"/>
            <a:ext cx="2944052" cy="1470540"/>
          </a:xfrm>
          <a:prstGeom prst="bentConnector3">
            <a:avLst>
              <a:gd name="adj1" fmla="val 15490"/>
            </a:avLst>
          </a:prstGeom>
          <a:ln w="19050" cmpd="sng">
            <a:solidFill>
              <a:schemeClr val="accent4"/>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8666518" y="4225519"/>
            <a:ext cx="2805775" cy="830997"/>
          </a:xfrm>
          <a:prstGeom prst="rect">
            <a:avLst/>
          </a:prstGeom>
          <a:noFill/>
        </p:spPr>
        <p:txBody>
          <a:bodyPr wrap="square" rtlCol="0">
            <a:spAutoFit/>
          </a:bodyPr>
          <a:lstStyle/>
          <a:p>
            <a:pPr algn="r" defTabSz="1375467"/>
            <a:r>
              <a:rPr lang="en-US" sz="2400" b="1" dirty="0">
                <a:solidFill>
                  <a:srgbClr val="A1A1A1"/>
                </a:solidFill>
              </a:rPr>
              <a:t>Atmosphere of the restaurant</a:t>
            </a:r>
            <a:endParaRPr lang="en-US" dirty="0">
              <a:solidFill>
                <a:prstClr val="black">
                  <a:lumMod val="65000"/>
                  <a:lumOff val="35000"/>
                </a:prstClr>
              </a:solidFill>
              <a:latin typeface="Arial"/>
            </a:endParaRPr>
          </a:p>
        </p:txBody>
      </p:sp>
      <p:cxnSp>
        <p:nvCxnSpPr>
          <p:cNvPr id="43" name="Elbow Connector 42"/>
          <p:cNvCxnSpPr/>
          <p:nvPr/>
        </p:nvCxnSpPr>
        <p:spPr>
          <a:xfrm rot="10800000">
            <a:off x="2562825" y="1992341"/>
            <a:ext cx="2855439" cy="749963"/>
          </a:xfrm>
          <a:prstGeom prst="bentConnector3">
            <a:avLst>
              <a:gd name="adj1" fmla="val -288"/>
            </a:avLst>
          </a:prstGeom>
          <a:ln w="19050" cmpd="sng">
            <a:solidFill>
              <a:schemeClr val="accent2"/>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sp>
        <p:nvSpPr>
          <p:cNvPr id="44" name="TextBox 43"/>
          <p:cNvSpPr txBox="1"/>
          <p:nvPr/>
        </p:nvSpPr>
        <p:spPr>
          <a:xfrm>
            <a:off x="2370004" y="1435014"/>
            <a:ext cx="2874305" cy="461665"/>
          </a:xfrm>
          <a:prstGeom prst="rect">
            <a:avLst/>
          </a:prstGeom>
          <a:noFill/>
        </p:spPr>
        <p:txBody>
          <a:bodyPr wrap="square" rtlCol="0">
            <a:spAutoFit/>
          </a:bodyPr>
          <a:lstStyle/>
          <a:p>
            <a:pPr defTabSz="1375467"/>
            <a:r>
              <a:rPr lang="en-US" sz="2400" b="1" dirty="0">
                <a:solidFill>
                  <a:srgbClr val="0E5A8B"/>
                </a:solidFill>
              </a:rPr>
              <a:t>Service quality</a:t>
            </a:r>
            <a:endParaRPr lang="en-US" sz="2400" dirty="0">
              <a:solidFill>
                <a:prstClr val="black">
                  <a:lumMod val="65000"/>
                  <a:lumOff val="35000"/>
                </a:prstClr>
              </a:solidFill>
              <a:latin typeface="Arial"/>
            </a:endParaRPr>
          </a:p>
        </p:txBody>
      </p:sp>
      <p:sp>
        <p:nvSpPr>
          <p:cNvPr id="58" name="TextBox 57"/>
          <p:cNvSpPr txBox="1"/>
          <p:nvPr/>
        </p:nvSpPr>
        <p:spPr>
          <a:xfrm>
            <a:off x="8666518" y="1485761"/>
            <a:ext cx="2805775" cy="461665"/>
          </a:xfrm>
          <a:prstGeom prst="rect">
            <a:avLst/>
          </a:prstGeom>
          <a:noFill/>
        </p:spPr>
        <p:txBody>
          <a:bodyPr wrap="square" rtlCol="0">
            <a:spAutoFit/>
          </a:bodyPr>
          <a:lstStyle/>
          <a:p>
            <a:pPr algn="r" defTabSz="1375467"/>
            <a:r>
              <a:rPr lang="en-US" sz="2400" b="1" dirty="0">
                <a:solidFill>
                  <a:srgbClr val="32ACFA"/>
                </a:solidFill>
                <a:latin typeface="Arial"/>
              </a:rPr>
              <a:t>Taste of food</a:t>
            </a:r>
            <a:endParaRPr lang="en-US" sz="2400" dirty="0">
              <a:solidFill>
                <a:prstClr val="black">
                  <a:lumMod val="65000"/>
                  <a:lumOff val="35000"/>
                </a:prstClr>
              </a:solidFill>
              <a:latin typeface="Arial"/>
            </a:endParaRPr>
          </a:p>
        </p:txBody>
      </p:sp>
      <p:cxnSp>
        <p:nvCxnSpPr>
          <p:cNvPr id="63" name="Straight Connector 62"/>
          <p:cNvCxnSpPr/>
          <p:nvPr/>
        </p:nvCxnSpPr>
        <p:spPr>
          <a:xfrm>
            <a:off x="7018639" y="2046728"/>
            <a:ext cx="4242837" cy="0"/>
          </a:xfrm>
          <a:prstGeom prst="line">
            <a:avLst/>
          </a:prstGeom>
          <a:ln w="19050">
            <a:solidFill>
              <a:schemeClr val="accent3"/>
            </a:solidFill>
            <a:prstDash val="sysDot"/>
            <a:headEnd type="oval"/>
            <a:tailEnd type="oval"/>
          </a:ln>
        </p:spPr>
        <p:style>
          <a:lnRef idx="1">
            <a:schemeClr val="accent1"/>
          </a:lnRef>
          <a:fillRef idx="0">
            <a:schemeClr val="accent1"/>
          </a:fillRef>
          <a:effectRef idx="0">
            <a:schemeClr val="accent1"/>
          </a:effectRef>
          <a:fontRef idx="minor">
            <a:schemeClr val="tx1"/>
          </a:fontRef>
        </p:style>
      </p:cxnSp>
      <p:grpSp>
        <p:nvGrpSpPr>
          <p:cNvPr id="48" name="Group 47"/>
          <p:cNvGrpSpPr/>
          <p:nvPr/>
        </p:nvGrpSpPr>
        <p:grpSpPr>
          <a:xfrm>
            <a:off x="5095045" y="2782617"/>
            <a:ext cx="657827" cy="638993"/>
            <a:chOff x="3821284" y="2086962"/>
            <a:chExt cx="493370" cy="479245"/>
          </a:xfrm>
        </p:grpSpPr>
        <p:sp>
          <p:nvSpPr>
            <p:cNvPr id="27" name="Oval 26"/>
            <p:cNvSpPr/>
            <p:nvPr/>
          </p:nvSpPr>
          <p:spPr>
            <a:xfrm>
              <a:off x="3821284" y="2086962"/>
              <a:ext cx="493370" cy="47924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latin typeface="FontAwesome" pitchFamily="2" charset="0"/>
              </a:endParaRPr>
            </a:p>
          </p:txBody>
        </p:sp>
        <p:sp>
          <p:nvSpPr>
            <p:cNvPr id="47" name="Freeform 145"/>
            <p:cNvSpPr>
              <a:spLocks/>
            </p:cNvSpPr>
            <p:nvPr/>
          </p:nvSpPr>
          <p:spPr bwMode="auto">
            <a:xfrm>
              <a:off x="3926459" y="2170775"/>
              <a:ext cx="299335" cy="269933"/>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prstClr val="black"/>
                </a:solidFill>
                <a:latin typeface="Arial"/>
              </a:endParaRPr>
            </a:p>
          </p:txBody>
        </p:sp>
      </p:grpSp>
      <p:grpSp>
        <p:nvGrpSpPr>
          <p:cNvPr id="11" name="Group 10">
            <a:extLst>
              <a:ext uri="{FF2B5EF4-FFF2-40B4-BE49-F238E27FC236}">
                <a16:creationId xmlns:a16="http://schemas.microsoft.com/office/drawing/2014/main" id="{229EEC58-0D6A-42DD-877D-AA6592A5B576}"/>
              </a:ext>
            </a:extLst>
          </p:cNvPr>
          <p:cNvGrpSpPr/>
          <p:nvPr/>
        </p:nvGrpSpPr>
        <p:grpSpPr>
          <a:xfrm>
            <a:off x="3667812" y="4494577"/>
            <a:ext cx="657827" cy="638993"/>
            <a:chOff x="3667812" y="4494577"/>
            <a:chExt cx="657827" cy="638993"/>
          </a:xfrm>
        </p:grpSpPr>
        <p:sp>
          <p:nvSpPr>
            <p:cNvPr id="28" name="Oval 27"/>
            <p:cNvSpPr/>
            <p:nvPr/>
          </p:nvSpPr>
          <p:spPr>
            <a:xfrm>
              <a:off x="3667812" y="4494577"/>
              <a:ext cx="657827" cy="63899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latin typeface="FontAwesome" pitchFamily="2" charset="0"/>
              </a:endParaRPr>
            </a:p>
          </p:txBody>
        </p:sp>
        <p:pic>
          <p:nvPicPr>
            <p:cNvPr id="10" name="Graphic 9" descr="Money">
              <a:extLst>
                <a:ext uri="{FF2B5EF4-FFF2-40B4-BE49-F238E27FC236}">
                  <a16:creationId xmlns:a16="http://schemas.microsoft.com/office/drawing/2014/main" id="{612BE855-DFBD-48C7-A655-F725D97D5A3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3495" y="4518414"/>
              <a:ext cx="491067" cy="491067"/>
            </a:xfrm>
            <a:prstGeom prst="rect">
              <a:avLst/>
            </a:prstGeom>
          </p:spPr>
        </p:pic>
      </p:grpSp>
      <p:grpSp>
        <p:nvGrpSpPr>
          <p:cNvPr id="14" name="Group 13">
            <a:extLst>
              <a:ext uri="{FF2B5EF4-FFF2-40B4-BE49-F238E27FC236}">
                <a16:creationId xmlns:a16="http://schemas.microsoft.com/office/drawing/2014/main" id="{1B88B3BA-7685-44F9-8B4C-40D5990B5C76}"/>
              </a:ext>
            </a:extLst>
          </p:cNvPr>
          <p:cNvGrpSpPr/>
          <p:nvPr/>
        </p:nvGrpSpPr>
        <p:grpSpPr>
          <a:xfrm>
            <a:off x="7700237" y="3343533"/>
            <a:ext cx="657827" cy="638993"/>
            <a:chOff x="7700237" y="3343533"/>
            <a:chExt cx="657827" cy="638993"/>
          </a:xfrm>
        </p:grpSpPr>
        <p:sp>
          <p:nvSpPr>
            <p:cNvPr id="29" name="Oval 28"/>
            <p:cNvSpPr/>
            <p:nvPr/>
          </p:nvSpPr>
          <p:spPr>
            <a:xfrm>
              <a:off x="7700237" y="3343533"/>
              <a:ext cx="657827" cy="63899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bIns="121920" rtlCol="0" anchor="ctr"/>
            <a:lstStyle/>
            <a:p>
              <a:pPr algn="ctr" defTabSz="1375467"/>
              <a:endParaRPr lang="en-US" sz="2667" dirty="0">
                <a:solidFill>
                  <a:prstClr val="white"/>
                </a:solidFill>
                <a:latin typeface="FontAwesome" pitchFamily="2" charset="0"/>
              </a:endParaRPr>
            </a:p>
          </p:txBody>
        </p:sp>
        <p:pic>
          <p:nvPicPr>
            <p:cNvPr id="13" name="Graphic 12" descr="In love face outline">
              <a:extLst>
                <a:ext uri="{FF2B5EF4-FFF2-40B4-BE49-F238E27FC236}">
                  <a16:creationId xmlns:a16="http://schemas.microsoft.com/office/drawing/2014/main" id="{E0933674-BDBE-425D-BCF2-CABF2B441E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36457" y="3363441"/>
              <a:ext cx="585385" cy="585385"/>
            </a:xfrm>
            <a:prstGeom prst="rect">
              <a:avLst/>
            </a:prstGeom>
          </p:spPr>
        </p:pic>
      </p:grpSp>
      <p:grpSp>
        <p:nvGrpSpPr>
          <p:cNvPr id="17" name="Group 16">
            <a:extLst>
              <a:ext uri="{FF2B5EF4-FFF2-40B4-BE49-F238E27FC236}">
                <a16:creationId xmlns:a16="http://schemas.microsoft.com/office/drawing/2014/main" id="{519EC520-8259-48C5-BD0B-1E6C5E7B8D25}"/>
              </a:ext>
            </a:extLst>
          </p:cNvPr>
          <p:cNvGrpSpPr/>
          <p:nvPr/>
        </p:nvGrpSpPr>
        <p:grpSpPr>
          <a:xfrm>
            <a:off x="6360812" y="1778773"/>
            <a:ext cx="657827" cy="638993"/>
            <a:chOff x="6360812" y="1778773"/>
            <a:chExt cx="657827" cy="638993"/>
          </a:xfrm>
        </p:grpSpPr>
        <p:sp>
          <p:nvSpPr>
            <p:cNvPr id="26" name="Oval 25"/>
            <p:cNvSpPr/>
            <p:nvPr/>
          </p:nvSpPr>
          <p:spPr>
            <a:xfrm>
              <a:off x="6360812" y="1778773"/>
              <a:ext cx="657827" cy="63899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5467"/>
              <a:endParaRPr lang="en-US" sz="2667" dirty="0">
                <a:solidFill>
                  <a:prstClr val="white"/>
                </a:solidFill>
                <a:latin typeface="FontAwesome" pitchFamily="2" charset="0"/>
              </a:endParaRPr>
            </a:p>
          </p:txBody>
        </p:sp>
        <p:pic>
          <p:nvPicPr>
            <p:cNvPr id="16" name="Graphic 15" descr="Restaurant">
              <a:extLst>
                <a:ext uri="{FF2B5EF4-FFF2-40B4-BE49-F238E27FC236}">
                  <a16:creationId xmlns:a16="http://schemas.microsoft.com/office/drawing/2014/main" id="{2E6D1A67-9760-475B-842A-740D109A614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444621" y="1828453"/>
              <a:ext cx="488093" cy="488093"/>
            </a:xfrm>
            <a:prstGeom prst="rect">
              <a:avLst/>
            </a:prstGeom>
          </p:spPr>
        </p:pic>
      </p:grpSp>
    </p:spTree>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50000" decel="5000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ppt_x"/>
                                          </p:val>
                                        </p:tav>
                                        <p:tav tm="100000">
                                          <p:val>
                                            <p:strVal val="#ppt_x"/>
                                          </p:val>
                                        </p:tav>
                                      </p:tavLst>
                                    </p:anim>
                                    <p:anim calcmode="lin" valueType="num">
                                      <p:cBhvr additive="base">
                                        <p:cTn id="8" dur="500" fill="hold"/>
                                        <p:tgtEl>
                                          <p:spTgt spid="3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1"/>
                                        </p:tgtEl>
                                        <p:attrNameLst>
                                          <p:attrName>style.visibility</p:attrName>
                                        </p:attrNameLst>
                                      </p:cBhvr>
                                      <p:to>
                                        <p:strVal val="visible"/>
                                      </p:to>
                                    </p:set>
                                    <p:anim calcmode="lin" valueType="num">
                                      <p:cBhvr>
                                        <p:cTn id="12" dur="500" fill="hold"/>
                                        <p:tgtEl>
                                          <p:spTgt spid="11"/>
                                        </p:tgtEl>
                                        <p:attrNameLst>
                                          <p:attrName>ppt_w</p:attrName>
                                        </p:attrNameLst>
                                      </p:cBhvr>
                                      <p:tavLst>
                                        <p:tav tm="0">
                                          <p:val>
                                            <p:fltVal val="0"/>
                                          </p:val>
                                        </p:tav>
                                        <p:tav tm="100000">
                                          <p:val>
                                            <p:strVal val="#ppt_w"/>
                                          </p:val>
                                        </p:tav>
                                      </p:tavLst>
                                    </p:anim>
                                    <p:anim calcmode="lin" valueType="num">
                                      <p:cBhvr>
                                        <p:cTn id="13" dur="500" fill="hold"/>
                                        <p:tgtEl>
                                          <p:spTgt spid="11"/>
                                        </p:tgtEl>
                                        <p:attrNameLst>
                                          <p:attrName>ppt_h</p:attrName>
                                        </p:attrNameLst>
                                      </p:cBhvr>
                                      <p:tavLst>
                                        <p:tav tm="0">
                                          <p:val>
                                            <p:fltVal val="0"/>
                                          </p:val>
                                        </p:tav>
                                        <p:tav tm="100000">
                                          <p:val>
                                            <p:strVal val="#ppt_h"/>
                                          </p:val>
                                        </p:tav>
                                      </p:tavLst>
                                    </p:anim>
                                    <p:animEffect transition="in" filter="fade">
                                      <p:cBhvr>
                                        <p:cTn id="14" dur="500"/>
                                        <p:tgtEl>
                                          <p:spTgt spid="11"/>
                                        </p:tgtEl>
                                      </p:cBhvr>
                                    </p:animEffect>
                                  </p:childTnLst>
                                </p:cTn>
                              </p:par>
                            </p:childTnLst>
                          </p:cTn>
                        </p:par>
                        <p:par>
                          <p:cTn id="15" fill="hold">
                            <p:stCondLst>
                              <p:cond delay="1000"/>
                            </p:stCondLst>
                            <p:childTnLst>
                              <p:par>
                                <p:cTn id="16" presetID="18" presetClass="entr" presetSubtype="9"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strips(upLeft)">
                                      <p:cBhvr>
                                        <p:cTn id="18" dur="500"/>
                                        <p:tgtEl>
                                          <p:spTgt spid="34"/>
                                        </p:tgtEl>
                                      </p:cBhvr>
                                    </p:animEffect>
                                  </p:childTnLst>
                                </p:cTn>
                              </p:par>
                            </p:childTnLst>
                          </p:cTn>
                        </p:par>
                        <p:par>
                          <p:cTn id="19" fill="hold">
                            <p:stCondLst>
                              <p:cond delay="1500"/>
                            </p:stCondLst>
                            <p:childTnLst>
                              <p:par>
                                <p:cTn id="20" presetID="2" presetClass="entr" presetSubtype="8" accel="50000" decel="50000" fill="hold" nodeType="afterEffect">
                                  <p:stCondLst>
                                    <p:cond delay="0"/>
                                  </p:stCondLst>
                                  <p:childTnLst>
                                    <p:set>
                                      <p:cBhvr>
                                        <p:cTn id="21" dur="1" fill="hold">
                                          <p:stCondLst>
                                            <p:cond delay="0"/>
                                          </p:stCondLst>
                                        </p:cTn>
                                        <p:tgtEl>
                                          <p:spTgt spid="38"/>
                                        </p:tgtEl>
                                        <p:attrNameLst>
                                          <p:attrName>style.visibility</p:attrName>
                                        </p:attrNameLst>
                                      </p:cBhvr>
                                      <p:to>
                                        <p:strVal val="visible"/>
                                      </p:to>
                                    </p:set>
                                    <p:anim calcmode="lin" valueType="num">
                                      <p:cBhvr additive="base">
                                        <p:cTn id="22" dur="500" fill="hold"/>
                                        <p:tgtEl>
                                          <p:spTgt spid="38"/>
                                        </p:tgtEl>
                                        <p:attrNameLst>
                                          <p:attrName>ppt_x</p:attrName>
                                        </p:attrNameLst>
                                      </p:cBhvr>
                                      <p:tavLst>
                                        <p:tav tm="0">
                                          <p:val>
                                            <p:strVal val="0-#ppt_w/2"/>
                                          </p:val>
                                        </p:tav>
                                        <p:tav tm="100000">
                                          <p:val>
                                            <p:strVal val="#ppt_x"/>
                                          </p:val>
                                        </p:tav>
                                      </p:tavLst>
                                    </p:anim>
                                    <p:anim calcmode="lin" valueType="num">
                                      <p:cBhvr additive="base">
                                        <p:cTn id="23" dur="500" fill="hold"/>
                                        <p:tgtEl>
                                          <p:spTgt spid="38"/>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4" accel="50000" decel="50000" fill="hold" nodeType="afterEffect">
                                  <p:stCondLst>
                                    <p:cond delay="0"/>
                                  </p:stCondLst>
                                  <p:childTnLst>
                                    <p:set>
                                      <p:cBhvr>
                                        <p:cTn id="26" dur="1" fill="hold">
                                          <p:stCondLst>
                                            <p:cond delay="0"/>
                                          </p:stCondLst>
                                        </p:cTn>
                                        <p:tgtEl>
                                          <p:spTgt spid="31"/>
                                        </p:tgtEl>
                                        <p:attrNameLst>
                                          <p:attrName>style.visibility</p:attrName>
                                        </p:attrNameLst>
                                      </p:cBhvr>
                                      <p:to>
                                        <p:strVal val="visible"/>
                                      </p:to>
                                    </p:set>
                                    <p:anim calcmode="lin" valueType="num">
                                      <p:cBhvr additive="base">
                                        <p:cTn id="27" dur="500" fill="hold"/>
                                        <p:tgtEl>
                                          <p:spTgt spid="31"/>
                                        </p:tgtEl>
                                        <p:attrNameLst>
                                          <p:attrName>ppt_x</p:attrName>
                                        </p:attrNameLst>
                                      </p:cBhvr>
                                      <p:tavLst>
                                        <p:tav tm="0">
                                          <p:val>
                                            <p:strVal val="#ppt_x"/>
                                          </p:val>
                                        </p:tav>
                                        <p:tav tm="100000">
                                          <p:val>
                                            <p:strVal val="#ppt_x"/>
                                          </p:val>
                                        </p:tav>
                                      </p:tavLst>
                                    </p:anim>
                                    <p:anim calcmode="lin" valueType="num">
                                      <p:cBhvr additive="base">
                                        <p:cTn id="28" dur="500" fill="hold"/>
                                        <p:tgtEl>
                                          <p:spTgt spid="31"/>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53" presetClass="entr" presetSubtype="0" fill="hold" nodeType="afterEffect">
                                  <p:stCondLst>
                                    <p:cond delay="0"/>
                                  </p:stCondLst>
                                  <p:childTnLst>
                                    <p:set>
                                      <p:cBhvr>
                                        <p:cTn id="31" dur="1" fill="hold">
                                          <p:stCondLst>
                                            <p:cond delay="0"/>
                                          </p:stCondLst>
                                        </p:cTn>
                                        <p:tgtEl>
                                          <p:spTgt spid="48"/>
                                        </p:tgtEl>
                                        <p:attrNameLst>
                                          <p:attrName>style.visibility</p:attrName>
                                        </p:attrNameLst>
                                      </p:cBhvr>
                                      <p:to>
                                        <p:strVal val="visible"/>
                                      </p:to>
                                    </p:set>
                                    <p:anim calcmode="lin" valueType="num">
                                      <p:cBhvr>
                                        <p:cTn id="32" dur="500" fill="hold"/>
                                        <p:tgtEl>
                                          <p:spTgt spid="48"/>
                                        </p:tgtEl>
                                        <p:attrNameLst>
                                          <p:attrName>ppt_w</p:attrName>
                                        </p:attrNameLst>
                                      </p:cBhvr>
                                      <p:tavLst>
                                        <p:tav tm="0">
                                          <p:val>
                                            <p:fltVal val="0"/>
                                          </p:val>
                                        </p:tav>
                                        <p:tav tm="100000">
                                          <p:val>
                                            <p:strVal val="#ppt_w"/>
                                          </p:val>
                                        </p:tav>
                                      </p:tavLst>
                                    </p:anim>
                                    <p:anim calcmode="lin" valueType="num">
                                      <p:cBhvr>
                                        <p:cTn id="33" dur="500" fill="hold"/>
                                        <p:tgtEl>
                                          <p:spTgt spid="48"/>
                                        </p:tgtEl>
                                        <p:attrNameLst>
                                          <p:attrName>ppt_h</p:attrName>
                                        </p:attrNameLst>
                                      </p:cBhvr>
                                      <p:tavLst>
                                        <p:tav tm="0">
                                          <p:val>
                                            <p:fltVal val="0"/>
                                          </p:val>
                                        </p:tav>
                                        <p:tav tm="100000">
                                          <p:val>
                                            <p:strVal val="#ppt_h"/>
                                          </p:val>
                                        </p:tav>
                                      </p:tavLst>
                                    </p:anim>
                                    <p:animEffect transition="in" filter="fade">
                                      <p:cBhvr>
                                        <p:cTn id="34" dur="500"/>
                                        <p:tgtEl>
                                          <p:spTgt spid="48"/>
                                        </p:tgtEl>
                                      </p:cBhvr>
                                    </p:animEffect>
                                  </p:childTnLst>
                                </p:cTn>
                              </p:par>
                            </p:childTnLst>
                          </p:cTn>
                        </p:par>
                        <p:par>
                          <p:cTn id="35" fill="hold">
                            <p:stCondLst>
                              <p:cond delay="3000"/>
                            </p:stCondLst>
                            <p:childTnLst>
                              <p:par>
                                <p:cTn id="36" presetID="18" presetClass="entr" presetSubtype="9" fill="hold"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strips(upLeft)">
                                      <p:cBhvr>
                                        <p:cTn id="38" dur="500"/>
                                        <p:tgtEl>
                                          <p:spTgt spid="43"/>
                                        </p:tgtEl>
                                      </p:cBhvr>
                                    </p:animEffect>
                                  </p:childTnLst>
                                </p:cTn>
                              </p:par>
                            </p:childTnLst>
                          </p:cTn>
                        </p:par>
                        <p:par>
                          <p:cTn id="39" fill="hold">
                            <p:stCondLst>
                              <p:cond delay="3500"/>
                            </p:stCondLst>
                            <p:childTnLst>
                              <p:par>
                                <p:cTn id="40" presetID="2" presetClass="entr" presetSubtype="8" accel="50000" decel="50000" fill="hold" nodeType="afterEffect">
                                  <p:stCondLst>
                                    <p:cond delay="0"/>
                                  </p:stCondLst>
                                  <p:childTnLst>
                                    <p:set>
                                      <p:cBhvr>
                                        <p:cTn id="41" dur="1" fill="hold">
                                          <p:stCondLst>
                                            <p:cond delay="0"/>
                                          </p:stCondLst>
                                        </p:cTn>
                                        <p:tgtEl>
                                          <p:spTgt spid="44"/>
                                        </p:tgtEl>
                                        <p:attrNameLst>
                                          <p:attrName>style.visibility</p:attrName>
                                        </p:attrNameLst>
                                      </p:cBhvr>
                                      <p:to>
                                        <p:strVal val="visible"/>
                                      </p:to>
                                    </p:set>
                                    <p:anim calcmode="lin" valueType="num">
                                      <p:cBhvr additive="base">
                                        <p:cTn id="42" dur="500" fill="hold"/>
                                        <p:tgtEl>
                                          <p:spTgt spid="44"/>
                                        </p:tgtEl>
                                        <p:attrNameLst>
                                          <p:attrName>ppt_x</p:attrName>
                                        </p:attrNameLst>
                                      </p:cBhvr>
                                      <p:tavLst>
                                        <p:tav tm="0">
                                          <p:val>
                                            <p:strVal val="0-#ppt_w/2"/>
                                          </p:val>
                                        </p:tav>
                                        <p:tav tm="100000">
                                          <p:val>
                                            <p:strVal val="#ppt_x"/>
                                          </p:val>
                                        </p:tav>
                                      </p:tavLst>
                                    </p:anim>
                                    <p:anim calcmode="lin" valueType="num">
                                      <p:cBhvr additive="base">
                                        <p:cTn id="43" dur="500" fill="hold"/>
                                        <p:tgtEl>
                                          <p:spTgt spid="44"/>
                                        </p:tgtEl>
                                        <p:attrNameLst>
                                          <p:attrName>ppt_y</p:attrName>
                                        </p:attrNameLst>
                                      </p:cBhvr>
                                      <p:tavLst>
                                        <p:tav tm="0">
                                          <p:val>
                                            <p:strVal val="#ppt_y"/>
                                          </p:val>
                                        </p:tav>
                                        <p:tav tm="100000">
                                          <p:val>
                                            <p:strVal val="#ppt_y"/>
                                          </p:val>
                                        </p:tav>
                                      </p:tavLst>
                                    </p:anim>
                                  </p:childTnLst>
                                </p:cTn>
                              </p:par>
                            </p:childTnLst>
                          </p:cTn>
                        </p:par>
                        <p:par>
                          <p:cTn id="44" fill="hold">
                            <p:stCondLst>
                              <p:cond delay="4000"/>
                            </p:stCondLst>
                            <p:childTnLst>
                              <p:par>
                                <p:cTn id="45" presetID="2" presetClass="entr" presetSubtype="4" accel="50000" decel="50000"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additive="base">
                                        <p:cTn id="47" dur="500" fill="hold"/>
                                        <p:tgtEl>
                                          <p:spTgt spid="33"/>
                                        </p:tgtEl>
                                        <p:attrNameLst>
                                          <p:attrName>ppt_x</p:attrName>
                                        </p:attrNameLst>
                                      </p:cBhvr>
                                      <p:tavLst>
                                        <p:tav tm="0">
                                          <p:val>
                                            <p:strVal val="#ppt_x"/>
                                          </p:val>
                                        </p:tav>
                                        <p:tav tm="100000">
                                          <p:val>
                                            <p:strVal val="#ppt_x"/>
                                          </p:val>
                                        </p:tav>
                                      </p:tavLst>
                                    </p:anim>
                                    <p:anim calcmode="lin" valueType="num">
                                      <p:cBhvr additive="base">
                                        <p:cTn id="48" dur="500" fill="hold"/>
                                        <p:tgtEl>
                                          <p:spTgt spid="33"/>
                                        </p:tgtEl>
                                        <p:attrNameLst>
                                          <p:attrName>ppt_y</p:attrName>
                                        </p:attrNameLst>
                                      </p:cBhvr>
                                      <p:tavLst>
                                        <p:tav tm="0">
                                          <p:val>
                                            <p:strVal val="1+#ppt_h/2"/>
                                          </p:val>
                                        </p:tav>
                                        <p:tav tm="100000">
                                          <p:val>
                                            <p:strVal val="#ppt_y"/>
                                          </p:val>
                                        </p:tav>
                                      </p:tavLst>
                                    </p:anim>
                                  </p:childTnLst>
                                </p:cTn>
                              </p:par>
                            </p:childTnLst>
                          </p:cTn>
                        </p:par>
                        <p:par>
                          <p:cTn id="49" fill="hold">
                            <p:stCondLst>
                              <p:cond delay="4500"/>
                            </p:stCondLst>
                            <p:childTnLst>
                              <p:par>
                                <p:cTn id="50" presetID="53" presetClass="entr" presetSubtype="16" fill="hold" nodeType="afterEffect">
                                  <p:stCondLst>
                                    <p:cond delay="0"/>
                                  </p:stCondLst>
                                  <p:childTnLst>
                                    <p:set>
                                      <p:cBhvr>
                                        <p:cTn id="51" dur="1" fill="hold">
                                          <p:stCondLst>
                                            <p:cond delay="0"/>
                                          </p:stCondLst>
                                        </p:cTn>
                                        <p:tgtEl>
                                          <p:spTgt spid="14"/>
                                        </p:tgtEl>
                                        <p:attrNameLst>
                                          <p:attrName>style.visibility</p:attrName>
                                        </p:attrNameLst>
                                      </p:cBhvr>
                                      <p:to>
                                        <p:strVal val="visible"/>
                                      </p:to>
                                    </p:set>
                                    <p:anim calcmode="lin" valueType="num">
                                      <p:cBhvr>
                                        <p:cTn id="52" dur="500" fill="hold"/>
                                        <p:tgtEl>
                                          <p:spTgt spid="14"/>
                                        </p:tgtEl>
                                        <p:attrNameLst>
                                          <p:attrName>ppt_w</p:attrName>
                                        </p:attrNameLst>
                                      </p:cBhvr>
                                      <p:tavLst>
                                        <p:tav tm="0">
                                          <p:val>
                                            <p:fltVal val="0"/>
                                          </p:val>
                                        </p:tav>
                                        <p:tav tm="100000">
                                          <p:val>
                                            <p:strVal val="#ppt_w"/>
                                          </p:val>
                                        </p:tav>
                                      </p:tavLst>
                                    </p:anim>
                                    <p:anim calcmode="lin" valueType="num">
                                      <p:cBhvr>
                                        <p:cTn id="53" dur="500" fill="hold"/>
                                        <p:tgtEl>
                                          <p:spTgt spid="14"/>
                                        </p:tgtEl>
                                        <p:attrNameLst>
                                          <p:attrName>ppt_h</p:attrName>
                                        </p:attrNameLst>
                                      </p:cBhvr>
                                      <p:tavLst>
                                        <p:tav tm="0">
                                          <p:val>
                                            <p:fltVal val="0"/>
                                          </p:val>
                                        </p:tav>
                                        <p:tav tm="100000">
                                          <p:val>
                                            <p:strVal val="#ppt_h"/>
                                          </p:val>
                                        </p:tav>
                                      </p:tavLst>
                                    </p:anim>
                                    <p:animEffect transition="in" filter="fade">
                                      <p:cBhvr>
                                        <p:cTn id="54" dur="500"/>
                                        <p:tgtEl>
                                          <p:spTgt spid="14"/>
                                        </p:tgtEl>
                                      </p:cBhvr>
                                    </p:animEffect>
                                  </p:childTnLst>
                                </p:cTn>
                              </p:par>
                            </p:childTnLst>
                          </p:cTn>
                        </p:par>
                        <p:par>
                          <p:cTn id="55" fill="hold">
                            <p:stCondLst>
                              <p:cond delay="5000"/>
                            </p:stCondLst>
                            <p:childTnLst>
                              <p:par>
                                <p:cTn id="56" presetID="18" presetClass="entr" presetSubtype="6" fill="hold" nodeType="after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strips(downRight)">
                                      <p:cBhvr>
                                        <p:cTn id="58" dur="500"/>
                                        <p:tgtEl>
                                          <p:spTgt spid="40"/>
                                        </p:tgtEl>
                                      </p:cBhvr>
                                    </p:animEffect>
                                  </p:childTnLst>
                                </p:cTn>
                              </p:par>
                            </p:childTnLst>
                          </p:cTn>
                        </p:par>
                        <p:par>
                          <p:cTn id="59" fill="hold">
                            <p:stCondLst>
                              <p:cond delay="5500"/>
                            </p:stCondLst>
                            <p:childTnLst>
                              <p:par>
                                <p:cTn id="60" presetID="2" presetClass="entr" presetSubtype="2" accel="50000" decel="50000" fill="hold" nodeType="afterEffect">
                                  <p:stCondLst>
                                    <p:cond delay="0"/>
                                  </p:stCondLst>
                                  <p:childTnLst>
                                    <p:set>
                                      <p:cBhvr>
                                        <p:cTn id="61" dur="1" fill="hold">
                                          <p:stCondLst>
                                            <p:cond delay="0"/>
                                          </p:stCondLst>
                                        </p:cTn>
                                        <p:tgtEl>
                                          <p:spTgt spid="41"/>
                                        </p:tgtEl>
                                        <p:attrNameLst>
                                          <p:attrName>style.visibility</p:attrName>
                                        </p:attrNameLst>
                                      </p:cBhvr>
                                      <p:to>
                                        <p:strVal val="visible"/>
                                      </p:to>
                                    </p:set>
                                    <p:anim calcmode="lin" valueType="num">
                                      <p:cBhvr additive="base">
                                        <p:cTn id="62" dur="500" fill="hold"/>
                                        <p:tgtEl>
                                          <p:spTgt spid="41"/>
                                        </p:tgtEl>
                                        <p:attrNameLst>
                                          <p:attrName>ppt_x</p:attrName>
                                        </p:attrNameLst>
                                      </p:cBhvr>
                                      <p:tavLst>
                                        <p:tav tm="0">
                                          <p:val>
                                            <p:strVal val="1+#ppt_w/2"/>
                                          </p:val>
                                        </p:tav>
                                        <p:tav tm="100000">
                                          <p:val>
                                            <p:strVal val="#ppt_x"/>
                                          </p:val>
                                        </p:tav>
                                      </p:tavLst>
                                    </p:anim>
                                    <p:anim calcmode="lin" valueType="num">
                                      <p:cBhvr additive="base">
                                        <p:cTn id="63" dur="500" fill="hold"/>
                                        <p:tgtEl>
                                          <p:spTgt spid="41"/>
                                        </p:tgtEl>
                                        <p:attrNameLst>
                                          <p:attrName>ppt_y</p:attrName>
                                        </p:attrNameLst>
                                      </p:cBhvr>
                                      <p:tavLst>
                                        <p:tav tm="0">
                                          <p:val>
                                            <p:strVal val="#ppt_y"/>
                                          </p:val>
                                        </p:tav>
                                        <p:tav tm="100000">
                                          <p:val>
                                            <p:strVal val="#ppt_y"/>
                                          </p:val>
                                        </p:tav>
                                      </p:tavLst>
                                    </p:anim>
                                  </p:childTnLst>
                                </p:cTn>
                              </p:par>
                            </p:childTnLst>
                          </p:cTn>
                        </p:par>
                        <p:par>
                          <p:cTn id="64" fill="hold">
                            <p:stCondLst>
                              <p:cond delay="6000"/>
                            </p:stCondLst>
                            <p:childTnLst>
                              <p:par>
                                <p:cTn id="65" presetID="2" presetClass="entr" presetSubtype="4" accel="50000" decel="50000" fill="hold" nodeType="afterEffect">
                                  <p:stCondLst>
                                    <p:cond delay="0"/>
                                  </p:stCondLst>
                                  <p:childTnLst>
                                    <p:set>
                                      <p:cBhvr>
                                        <p:cTn id="66" dur="1" fill="hold">
                                          <p:stCondLst>
                                            <p:cond delay="0"/>
                                          </p:stCondLst>
                                        </p:cTn>
                                        <p:tgtEl>
                                          <p:spTgt spid="32"/>
                                        </p:tgtEl>
                                        <p:attrNameLst>
                                          <p:attrName>style.visibility</p:attrName>
                                        </p:attrNameLst>
                                      </p:cBhvr>
                                      <p:to>
                                        <p:strVal val="visible"/>
                                      </p:to>
                                    </p:set>
                                    <p:anim calcmode="lin" valueType="num">
                                      <p:cBhvr additive="base">
                                        <p:cTn id="67" dur="500" fill="hold"/>
                                        <p:tgtEl>
                                          <p:spTgt spid="32"/>
                                        </p:tgtEl>
                                        <p:attrNameLst>
                                          <p:attrName>ppt_x</p:attrName>
                                        </p:attrNameLst>
                                      </p:cBhvr>
                                      <p:tavLst>
                                        <p:tav tm="0">
                                          <p:val>
                                            <p:strVal val="#ppt_x"/>
                                          </p:val>
                                        </p:tav>
                                        <p:tav tm="100000">
                                          <p:val>
                                            <p:strVal val="#ppt_x"/>
                                          </p:val>
                                        </p:tav>
                                      </p:tavLst>
                                    </p:anim>
                                    <p:anim calcmode="lin" valueType="num">
                                      <p:cBhvr additive="base">
                                        <p:cTn id="68" dur="500" fill="hold"/>
                                        <p:tgtEl>
                                          <p:spTgt spid="32"/>
                                        </p:tgtEl>
                                        <p:attrNameLst>
                                          <p:attrName>ppt_y</p:attrName>
                                        </p:attrNameLst>
                                      </p:cBhvr>
                                      <p:tavLst>
                                        <p:tav tm="0">
                                          <p:val>
                                            <p:strVal val="1+#ppt_h/2"/>
                                          </p:val>
                                        </p:tav>
                                        <p:tav tm="100000">
                                          <p:val>
                                            <p:strVal val="#ppt_y"/>
                                          </p:val>
                                        </p:tav>
                                      </p:tavLst>
                                    </p:anim>
                                  </p:childTnLst>
                                </p:cTn>
                              </p:par>
                            </p:childTnLst>
                          </p:cTn>
                        </p:par>
                        <p:par>
                          <p:cTn id="69" fill="hold">
                            <p:stCondLst>
                              <p:cond delay="6500"/>
                            </p:stCondLst>
                            <p:childTnLst>
                              <p:par>
                                <p:cTn id="70" presetID="53" presetClass="entr" presetSubtype="16" fill="hold" nodeType="afterEffect">
                                  <p:stCondLst>
                                    <p:cond delay="0"/>
                                  </p:stCondLst>
                                  <p:childTnLst>
                                    <p:set>
                                      <p:cBhvr>
                                        <p:cTn id="71" dur="1" fill="hold">
                                          <p:stCondLst>
                                            <p:cond delay="0"/>
                                          </p:stCondLst>
                                        </p:cTn>
                                        <p:tgtEl>
                                          <p:spTgt spid="17"/>
                                        </p:tgtEl>
                                        <p:attrNameLst>
                                          <p:attrName>style.visibility</p:attrName>
                                        </p:attrNameLst>
                                      </p:cBhvr>
                                      <p:to>
                                        <p:strVal val="visible"/>
                                      </p:to>
                                    </p:set>
                                    <p:anim calcmode="lin" valueType="num">
                                      <p:cBhvr>
                                        <p:cTn id="72" dur="500" fill="hold"/>
                                        <p:tgtEl>
                                          <p:spTgt spid="17"/>
                                        </p:tgtEl>
                                        <p:attrNameLst>
                                          <p:attrName>ppt_w</p:attrName>
                                        </p:attrNameLst>
                                      </p:cBhvr>
                                      <p:tavLst>
                                        <p:tav tm="0">
                                          <p:val>
                                            <p:fltVal val="0"/>
                                          </p:val>
                                        </p:tav>
                                        <p:tav tm="100000">
                                          <p:val>
                                            <p:strVal val="#ppt_w"/>
                                          </p:val>
                                        </p:tav>
                                      </p:tavLst>
                                    </p:anim>
                                    <p:anim calcmode="lin" valueType="num">
                                      <p:cBhvr>
                                        <p:cTn id="73" dur="500" fill="hold"/>
                                        <p:tgtEl>
                                          <p:spTgt spid="17"/>
                                        </p:tgtEl>
                                        <p:attrNameLst>
                                          <p:attrName>ppt_h</p:attrName>
                                        </p:attrNameLst>
                                      </p:cBhvr>
                                      <p:tavLst>
                                        <p:tav tm="0">
                                          <p:val>
                                            <p:fltVal val="0"/>
                                          </p:val>
                                        </p:tav>
                                        <p:tav tm="100000">
                                          <p:val>
                                            <p:strVal val="#ppt_h"/>
                                          </p:val>
                                        </p:tav>
                                      </p:tavLst>
                                    </p:anim>
                                    <p:animEffect transition="in" filter="fade">
                                      <p:cBhvr>
                                        <p:cTn id="74" dur="500"/>
                                        <p:tgtEl>
                                          <p:spTgt spid="17"/>
                                        </p:tgtEl>
                                      </p:cBhvr>
                                    </p:animEffect>
                                  </p:childTnLst>
                                </p:cTn>
                              </p:par>
                            </p:childTnLst>
                          </p:cTn>
                        </p:par>
                        <p:par>
                          <p:cTn id="75" fill="hold">
                            <p:stCondLst>
                              <p:cond delay="7000"/>
                            </p:stCondLst>
                            <p:childTnLst>
                              <p:par>
                                <p:cTn id="76" presetID="18" presetClass="entr" presetSubtype="3" fill="hold" nodeType="afterEffect">
                                  <p:stCondLst>
                                    <p:cond delay="0"/>
                                  </p:stCondLst>
                                  <p:childTnLst>
                                    <p:set>
                                      <p:cBhvr>
                                        <p:cTn id="77" dur="1" fill="hold">
                                          <p:stCondLst>
                                            <p:cond delay="0"/>
                                          </p:stCondLst>
                                        </p:cTn>
                                        <p:tgtEl>
                                          <p:spTgt spid="63"/>
                                        </p:tgtEl>
                                        <p:attrNameLst>
                                          <p:attrName>style.visibility</p:attrName>
                                        </p:attrNameLst>
                                      </p:cBhvr>
                                      <p:to>
                                        <p:strVal val="visible"/>
                                      </p:to>
                                    </p:set>
                                    <p:animEffect transition="in" filter="strips(upRight)">
                                      <p:cBhvr>
                                        <p:cTn id="78" dur="500"/>
                                        <p:tgtEl>
                                          <p:spTgt spid="63"/>
                                        </p:tgtEl>
                                      </p:cBhvr>
                                    </p:animEffect>
                                  </p:childTnLst>
                                </p:cTn>
                              </p:par>
                            </p:childTnLst>
                          </p:cTn>
                        </p:par>
                        <p:par>
                          <p:cTn id="79" fill="hold">
                            <p:stCondLst>
                              <p:cond delay="7500"/>
                            </p:stCondLst>
                            <p:childTnLst>
                              <p:par>
                                <p:cTn id="80" presetID="2" presetClass="entr" presetSubtype="2" accel="50000" decel="50000" fill="hold" nodeType="afterEffect">
                                  <p:stCondLst>
                                    <p:cond delay="0"/>
                                  </p:stCondLst>
                                  <p:childTnLst>
                                    <p:set>
                                      <p:cBhvr>
                                        <p:cTn id="81" dur="1" fill="hold">
                                          <p:stCondLst>
                                            <p:cond delay="0"/>
                                          </p:stCondLst>
                                        </p:cTn>
                                        <p:tgtEl>
                                          <p:spTgt spid="58"/>
                                        </p:tgtEl>
                                        <p:attrNameLst>
                                          <p:attrName>style.visibility</p:attrName>
                                        </p:attrNameLst>
                                      </p:cBhvr>
                                      <p:to>
                                        <p:strVal val="visible"/>
                                      </p:to>
                                    </p:set>
                                    <p:anim calcmode="lin" valueType="num">
                                      <p:cBhvr additive="base">
                                        <p:cTn id="82" dur="500" fill="hold"/>
                                        <p:tgtEl>
                                          <p:spTgt spid="58"/>
                                        </p:tgtEl>
                                        <p:attrNameLst>
                                          <p:attrName>ppt_x</p:attrName>
                                        </p:attrNameLst>
                                      </p:cBhvr>
                                      <p:tavLst>
                                        <p:tav tm="0">
                                          <p:val>
                                            <p:strVal val="1+#ppt_w/2"/>
                                          </p:val>
                                        </p:tav>
                                        <p:tav tm="100000">
                                          <p:val>
                                            <p:strVal val="#ppt_x"/>
                                          </p:val>
                                        </p:tav>
                                      </p:tavLst>
                                    </p:anim>
                                    <p:anim calcmode="lin" valueType="num">
                                      <p:cBhvr additive="base">
                                        <p:cTn id="83" dur="500" fill="hold"/>
                                        <p:tgtEl>
                                          <p:spTgt spid="5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Laptop Cafe" title="Laptop Cafe">
            <a:extLst>
              <a:ext uri="{FF2B5EF4-FFF2-40B4-BE49-F238E27FC236}">
                <a16:creationId xmlns:a16="http://schemas.microsoft.com/office/drawing/2014/main" id="{A0280051-D7F1-4438-B815-F0FF4906D141}"/>
              </a:ext>
            </a:extLst>
          </p:cNvPr>
          <p:cNvPicPr>
            <a:picLocks noGrp="1" noChangeAspect="1"/>
          </p:cNvPicPr>
          <p:nvPr>
            <p:ph type="pic" sz="quarter" idx="14"/>
          </p:nvPr>
        </p:nvPicPr>
        <p:blipFill rotWithShape="1">
          <a:blip r:embed="rId2"/>
          <a:srcRect l="23657" t="75" r="23657" b="-86"/>
          <a:stretch/>
        </p:blipFill>
        <p:spPr>
          <a:xfrm>
            <a:off x="0" y="0"/>
            <a:ext cx="5416550" cy="6857999"/>
          </a:xfrm>
          <a:noFill/>
        </p:spPr>
      </p:pic>
      <p:sp>
        <p:nvSpPr>
          <p:cNvPr id="11" name="Rectangle 13">
            <a:extLst>
              <a:ext uri="{FF2B5EF4-FFF2-40B4-BE49-F238E27FC236}">
                <a16:creationId xmlns:a16="http://schemas.microsoft.com/office/drawing/2014/main" id="{D59D4F5E-0D68-46FB-B499-329ED58DA289}"/>
              </a:ext>
              <a:ext uri="{C183D7F6-B498-43B3-948B-1728B52AA6E4}">
                <adec:decorative xmlns:adec="http://schemas.microsoft.com/office/drawing/2017/decorative" val="1"/>
              </a:ext>
            </a:extLst>
          </p:cNvPr>
          <p:cNvSpPr/>
          <p:nvPr/>
        </p:nvSpPr>
        <p:spPr>
          <a:xfrm>
            <a:off x="0" y="11068"/>
            <a:ext cx="5416550" cy="6846932"/>
          </a:xfrm>
          <a:prstGeom prst="rect">
            <a:avLst/>
          </a:prstGeom>
          <a:gradFill flip="none" rotWithShape="1">
            <a:gsLst>
              <a:gs pos="0">
                <a:srgbClr val="01023B">
                  <a:alpha val="50000"/>
                </a:srgbClr>
              </a:gs>
              <a:gs pos="100000">
                <a:srgbClr val="E99757">
                  <a:alpha val="50000"/>
                </a:srgbClr>
              </a:gs>
              <a:gs pos="50000">
                <a:srgbClr val="A53F52">
                  <a:alpha val="50000"/>
                </a:srgb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Gill Sans Nova Light"/>
              <a:ea typeface="+mn-ea"/>
              <a:cs typeface="+mn-cs"/>
            </a:endParaRPr>
          </a:p>
        </p:txBody>
      </p:sp>
      <p:sp>
        <p:nvSpPr>
          <p:cNvPr id="8" name="Title 7">
            <a:extLst>
              <a:ext uri="{FF2B5EF4-FFF2-40B4-BE49-F238E27FC236}">
                <a16:creationId xmlns:a16="http://schemas.microsoft.com/office/drawing/2014/main" id="{A3F530F9-BDB1-49E4-9EFF-B9535CF653A7}"/>
              </a:ext>
            </a:extLst>
          </p:cNvPr>
          <p:cNvSpPr>
            <a:spLocks noGrp="1"/>
          </p:cNvSpPr>
          <p:nvPr>
            <p:ph type="title"/>
          </p:nvPr>
        </p:nvSpPr>
        <p:spPr>
          <a:xfrm>
            <a:off x="5767754" y="309101"/>
            <a:ext cx="6043246" cy="573989"/>
          </a:xfrm>
        </p:spPr>
        <p:txBody>
          <a:bodyPr>
            <a:noAutofit/>
          </a:bodyPr>
          <a:lstStyle/>
          <a:p>
            <a:pPr algn="l"/>
            <a:r>
              <a:rPr lang="en-US" sz="2800" dirty="0"/>
              <a:t>DATA AND METODOLOGY</a:t>
            </a:r>
          </a:p>
        </p:txBody>
      </p:sp>
      <p:sp>
        <p:nvSpPr>
          <p:cNvPr id="71" name="Slide Number Placeholder 70">
            <a:extLst>
              <a:ext uri="{FF2B5EF4-FFF2-40B4-BE49-F238E27FC236}">
                <a16:creationId xmlns:a16="http://schemas.microsoft.com/office/drawing/2014/main" id="{D222F862-D4C8-42C6-BB64-662A73425911}"/>
              </a:ext>
            </a:extLst>
          </p:cNvPr>
          <p:cNvSpPr>
            <a:spLocks noGrp="1"/>
          </p:cNvSpPr>
          <p:nvPr>
            <p:ph type="sldNum" sz="quarter" idx="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8C2E478F-E849-4A8C-AF1F-CBCC78A7CBFA}" type="slidenum">
              <a:rPr kumimoji="0" lang="en-US" sz="1200" b="0" i="0" u="none" strike="noStrike" kern="1200" cap="none" spc="0" normalizeH="0" baseline="0" noProof="0" smtClean="0">
                <a:ln>
                  <a:noFill/>
                </a:ln>
                <a:solidFill>
                  <a:srgbClr val="3F3F3F">
                    <a:tint val="75000"/>
                  </a:srgbClr>
                </a:solidFill>
                <a:effectLst/>
                <a:uLnTx/>
                <a:uFillTx/>
                <a:latin typeface="Gill Sans Nova Light"/>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dirty="0">
              <a:ln>
                <a:noFill/>
              </a:ln>
              <a:solidFill>
                <a:srgbClr val="3F3F3F">
                  <a:tint val="75000"/>
                </a:srgbClr>
              </a:solidFill>
              <a:effectLst/>
              <a:uLnTx/>
              <a:uFillTx/>
              <a:latin typeface="Gill Sans Nova Light"/>
              <a:ea typeface="+mn-ea"/>
              <a:cs typeface="+mn-cs"/>
            </a:endParaRPr>
          </a:p>
        </p:txBody>
      </p:sp>
      <p:grpSp>
        <p:nvGrpSpPr>
          <p:cNvPr id="12" name="Group 11">
            <a:extLst>
              <a:ext uri="{FF2B5EF4-FFF2-40B4-BE49-F238E27FC236}">
                <a16:creationId xmlns:a16="http://schemas.microsoft.com/office/drawing/2014/main" id="{32A0D1AD-E961-4209-AB9D-8C7CFCB5A59A}"/>
              </a:ext>
            </a:extLst>
          </p:cNvPr>
          <p:cNvGrpSpPr/>
          <p:nvPr/>
        </p:nvGrpSpPr>
        <p:grpSpPr>
          <a:xfrm>
            <a:off x="6527811" y="2503424"/>
            <a:ext cx="3254245" cy="768399"/>
            <a:chOff x="1529423" y="2207802"/>
            <a:chExt cx="2363914" cy="491852"/>
          </a:xfrm>
        </p:grpSpPr>
        <p:sp>
          <p:nvSpPr>
            <p:cNvPr id="13" name="Oval 12">
              <a:extLst>
                <a:ext uri="{FF2B5EF4-FFF2-40B4-BE49-F238E27FC236}">
                  <a16:creationId xmlns:a16="http://schemas.microsoft.com/office/drawing/2014/main" id="{8F59FEC9-48BE-4898-8340-887D795B2387}"/>
                </a:ext>
              </a:extLst>
            </p:cNvPr>
            <p:cNvSpPr/>
            <p:nvPr/>
          </p:nvSpPr>
          <p:spPr>
            <a:xfrm>
              <a:off x="1529423" y="2207802"/>
              <a:ext cx="524613" cy="491852"/>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ctr"/>
              <a:r>
                <a:rPr lang="en-US" sz="2400" dirty="0">
                  <a:solidFill>
                    <a:schemeClr val="accent2"/>
                  </a:solidFill>
                  <a:latin typeface="linea-basic-10" panose="02000509000000000000" pitchFamily="49" charset="0"/>
                </a:rPr>
                <a:t>S</a:t>
              </a:r>
            </a:p>
          </p:txBody>
        </p:sp>
        <p:sp>
          <p:nvSpPr>
            <p:cNvPr id="14" name="Rectangle 13">
              <a:extLst>
                <a:ext uri="{FF2B5EF4-FFF2-40B4-BE49-F238E27FC236}">
                  <a16:creationId xmlns:a16="http://schemas.microsoft.com/office/drawing/2014/main" id="{3A9E066A-FB69-472D-AB17-CB28ABF64B01}"/>
                </a:ext>
              </a:extLst>
            </p:cNvPr>
            <p:cNvSpPr/>
            <p:nvPr/>
          </p:nvSpPr>
          <p:spPr>
            <a:xfrm>
              <a:off x="2054036" y="2320387"/>
              <a:ext cx="1839301" cy="299441"/>
            </a:xfrm>
            <a:prstGeom prst="rect">
              <a:avLst/>
            </a:prstGeom>
          </p:spPr>
          <p:txBody>
            <a:bodyPr wrap="square" lIns="121920" rIns="121920" bIns="60960">
              <a:spAutoFit/>
            </a:bodyPr>
            <a:lstStyle/>
            <a:p>
              <a:pPr>
                <a:lnSpc>
                  <a:spcPct val="89000"/>
                </a:lnSpc>
              </a:pPr>
              <a:r>
                <a:rPr lang="en-US" sz="1400" dirty="0">
                  <a:latin typeface="Roboto Regular" charset="0"/>
                </a:rPr>
                <a:t>Scrapy framework</a:t>
              </a:r>
              <a:endParaRPr lang="en-US" sz="900" dirty="0">
                <a:latin typeface="Roboto Regular" charset="0"/>
              </a:endParaRPr>
            </a:p>
          </p:txBody>
        </p:sp>
      </p:grpSp>
      <p:grpSp>
        <p:nvGrpSpPr>
          <p:cNvPr id="15" name="Group 14">
            <a:extLst>
              <a:ext uri="{FF2B5EF4-FFF2-40B4-BE49-F238E27FC236}">
                <a16:creationId xmlns:a16="http://schemas.microsoft.com/office/drawing/2014/main" id="{640D69ED-7E93-4CD1-A57F-6CD886D67234}"/>
              </a:ext>
            </a:extLst>
          </p:cNvPr>
          <p:cNvGrpSpPr/>
          <p:nvPr/>
        </p:nvGrpSpPr>
        <p:grpSpPr>
          <a:xfrm>
            <a:off x="6518436" y="3446884"/>
            <a:ext cx="3255264" cy="822960"/>
            <a:chOff x="1529423" y="2845000"/>
            <a:chExt cx="2363914" cy="603745"/>
          </a:xfrm>
        </p:grpSpPr>
        <p:sp>
          <p:nvSpPr>
            <p:cNvPr id="16" name="Oval 15">
              <a:extLst>
                <a:ext uri="{FF2B5EF4-FFF2-40B4-BE49-F238E27FC236}">
                  <a16:creationId xmlns:a16="http://schemas.microsoft.com/office/drawing/2014/main" id="{BEF0324D-BDB5-4A68-AFC0-A28ED57A1320}"/>
                </a:ext>
              </a:extLst>
            </p:cNvPr>
            <p:cNvSpPr/>
            <p:nvPr/>
          </p:nvSpPr>
          <p:spPr>
            <a:xfrm>
              <a:off x="1529423" y="2845000"/>
              <a:ext cx="524613" cy="524613"/>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ctr"/>
              <a:r>
                <a:rPr lang="en-US" sz="2400" dirty="0">
                  <a:solidFill>
                    <a:schemeClr val="accent2"/>
                  </a:solidFill>
                  <a:latin typeface="linea-basic-10" panose="02000509000000000000" pitchFamily="49" charset="0"/>
                </a:rPr>
                <a:t>R</a:t>
              </a:r>
            </a:p>
          </p:txBody>
        </p:sp>
        <p:sp>
          <p:nvSpPr>
            <p:cNvPr id="17" name="Rectangle 16">
              <a:extLst>
                <a:ext uri="{FF2B5EF4-FFF2-40B4-BE49-F238E27FC236}">
                  <a16:creationId xmlns:a16="http://schemas.microsoft.com/office/drawing/2014/main" id="{E3305873-B57D-4A9E-B2EB-0C96A3B0856C}"/>
                </a:ext>
              </a:extLst>
            </p:cNvPr>
            <p:cNvSpPr/>
            <p:nvPr/>
          </p:nvSpPr>
          <p:spPr>
            <a:xfrm>
              <a:off x="2054036" y="2957585"/>
              <a:ext cx="1839301" cy="491160"/>
            </a:xfrm>
            <a:prstGeom prst="rect">
              <a:avLst/>
            </a:prstGeom>
          </p:spPr>
          <p:txBody>
            <a:bodyPr wrap="square" lIns="121920" rIns="121920" bIns="60960">
              <a:spAutoFit/>
            </a:bodyPr>
            <a:lstStyle/>
            <a:p>
              <a:pPr>
                <a:lnSpc>
                  <a:spcPct val="89000"/>
                </a:lnSpc>
              </a:pPr>
              <a:r>
                <a:rPr lang="en-US" sz="1400" dirty="0">
                  <a:latin typeface="Roboto Regular" charset="0"/>
                </a:rPr>
                <a:t>Regular expressions</a:t>
              </a:r>
              <a:endParaRPr lang="en-US" sz="900" dirty="0">
                <a:latin typeface="Roboto Regular" charset="0"/>
              </a:endParaRPr>
            </a:p>
          </p:txBody>
        </p:sp>
      </p:grpSp>
      <p:grpSp>
        <p:nvGrpSpPr>
          <p:cNvPr id="18" name="Group 17">
            <a:extLst>
              <a:ext uri="{FF2B5EF4-FFF2-40B4-BE49-F238E27FC236}">
                <a16:creationId xmlns:a16="http://schemas.microsoft.com/office/drawing/2014/main" id="{A2A803C4-5B9D-496F-83E4-5A29FC867643}"/>
              </a:ext>
            </a:extLst>
          </p:cNvPr>
          <p:cNvGrpSpPr/>
          <p:nvPr/>
        </p:nvGrpSpPr>
        <p:grpSpPr>
          <a:xfrm>
            <a:off x="6518436" y="4311596"/>
            <a:ext cx="3255264" cy="715096"/>
            <a:chOff x="1529423" y="2207802"/>
            <a:chExt cx="2363914" cy="455853"/>
          </a:xfrm>
        </p:grpSpPr>
        <p:sp>
          <p:nvSpPr>
            <p:cNvPr id="19" name="Oval 18">
              <a:extLst>
                <a:ext uri="{FF2B5EF4-FFF2-40B4-BE49-F238E27FC236}">
                  <a16:creationId xmlns:a16="http://schemas.microsoft.com/office/drawing/2014/main" id="{445AF862-5A6C-4226-BB4F-ED511A6EA6EE}"/>
                </a:ext>
              </a:extLst>
            </p:cNvPr>
            <p:cNvSpPr/>
            <p:nvPr/>
          </p:nvSpPr>
          <p:spPr>
            <a:xfrm>
              <a:off x="1529423" y="2207802"/>
              <a:ext cx="524613" cy="455853"/>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ctr"/>
              <a:r>
                <a:rPr lang="en-US" sz="2400" dirty="0">
                  <a:solidFill>
                    <a:schemeClr val="accent2"/>
                  </a:solidFill>
                  <a:latin typeface="linea-basic-10" panose="02000509000000000000" pitchFamily="49" charset="0"/>
                </a:rPr>
                <a:t>C</a:t>
              </a:r>
            </a:p>
          </p:txBody>
        </p:sp>
        <p:sp>
          <p:nvSpPr>
            <p:cNvPr id="20" name="Rectangle 19">
              <a:extLst>
                <a:ext uri="{FF2B5EF4-FFF2-40B4-BE49-F238E27FC236}">
                  <a16:creationId xmlns:a16="http://schemas.microsoft.com/office/drawing/2014/main" id="{A01448F3-5D17-4F17-8515-AFF4C3868210}"/>
                </a:ext>
              </a:extLst>
            </p:cNvPr>
            <p:cNvSpPr/>
            <p:nvPr/>
          </p:nvSpPr>
          <p:spPr>
            <a:xfrm>
              <a:off x="2054036" y="2320387"/>
              <a:ext cx="1839301" cy="299441"/>
            </a:xfrm>
            <a:prstGeom prst="rect">
              <a:avLst/>
            </a:prstGeom>
          </p:spPr>
          <p:txBody>
            <a:bodyPr wrap="square" lIns="121920" rIns="121920" bIns="60960">
              <a:spAutoFit/>
            </a:bodyPr>
            <a:lstStyle/>
            <a:p>
              <a:pPr>
                <a:lnSpc>
                  <a:spcPct val="89000"/>
                </a:lnSpc>
              </a:pPr>
              <a:r>
                <a:rPr lang="en-US" sz="1400" dirty="0">
                  <a:latin typeface="Roboto Regular" charset="0"/>
                </a:rPr>
                <a:t>CSS approach</a:t>
              </a:r>
              <a:endParaRPr lang="en-US" sz="900" dirty="0">
                <a:latin typeface="Roboto Regular" charset="0"/>
              </a:endParaRPr>
            </a:p>
          </p:txBody>
        </p:sp>
      </p:grpSp>
      <p:grpSp>
        <p:nvGrpSpPr>
          <p:cNvPr id="21" name="Group 20">
            <a:extLst>
              <a:ext uri="{FF2B5EF4-FFF2-40B4-BE49-F238E27FC236}">
                <a16:creationId xmlns:a16="http://schemas.microsoft.com/office/drawing/2014/main" id="{7D1A86E3-6E9F-46B3-9C97-F2AAD461AB2B}"/>
              </a:ext>
            </a:extLst>
          </p:cNvPr>
          <p:cNvGrpSpPr/>
          <p:nvPr/>
        </p:nvGrpSpPr>
        <p:grpSpPr>
          <a:xfrm>
            <a:off x="6518436" y="5286630"/>
            <a:ext cx="3255264" cy="715096"/>
            <a:chOff x="1529423" y="2207802"/>
            <a:chExt cx="2363914" cy="455853"/>
          </a:xfrm>
        </p:grpSpPr>
        <p:sp>
          <p:nvSpPr>
            <p:cNvPr id="22" name="Oval 21">
              <a:extLst>
                <a:ext uri="{FF2B5EF4-FFF2-40B4-BE49-F238E27FC236}">
                  <a16:creationId xmlns:a16="http://schemas.microsoft.com/office/drawing/2014/main" id="{4C409F03-DE71-4383-8287-B42C0D5AF378}"/>
                </a:ext>
              </a:extLst>
            </p:cNvPr>
            <p:cNvSpPr/>
            <p:nvPr/>
          </p:nvSpPr>
          <p:spPr>
            <a:xfrm>
              <a:off x="1529423" y="2207802"/>
              <a:ext cx="524613" cy="455853"/>
            </a:xfrm>
            <a:prstGeom prst="ellipse">
              <a:avLst/>
            </a:prstGeom>
            <a:noFill/>
            <a:ln w="12700">
              <a:solidFill>
                <a:schemeClr val="accent2"/>
              </a:solidFill>
            </a:ln>
            <a:effectLst/>
          </p:spPr>
          <p:style>
            <a:lnRef idx="1">
              <a:schemeClr val="accent1"/>
            </a:lnRef>
            <a:fillRef idx="3">
              <a:schemeClr val="accent1"/>
            </a:fillRef>
            <a:effectRef idx="2">
              <a:schemeClr val="accent1"/>
            </a:effectRef>
            <a:fontRef idx="minor">
              <a:schemeClr val="lt1"/>
            </a:fontRef>
          </p:style>
          <p:txBody>
            <a:bodyPr tIns="0" bIns="0" rtlCol="0" anchor="ctr"/>
            <a:lstStyle/>
            <a:p>
              <a:pPr algn="ctr"/>
              <a:r>
                <a:rPr lang="en-US" sz="2400" dirty="0">
                  <a:solidFill>
                    <a:schemeClr val="accent2"/>
                  </a:solidFill>
                  <a:latin typeface="linea-basic-10" panose="02000509000000000000" pitchFamily="49" charset="0"/>
                </a:rPr>
                <a:t>Y</a:t>
              </a:r>
            </a:p>
          </p:txBody>
        </p:sp>
        <p:sp>
          <p:nvSpPr>
            <p:cNvPr id="23" name="Rectangle 22">
              <a:extLst>
                <a:ext uri="{FF2B5EF4-FFF2-40B4-BE49-F238E27FC236}">
                  <a16:creationId xmlns:a16="http://schemas.microsoft.com/office/drawing/2014/main" id="{AAF8DD83-C0F9-4D27-89EA-4DAFD6486628}"/>
                </a:ext>
              </a:extLst>
            </p:cNvPr>
            <p:cNvSpPr/>
            <p:nvPr/>
          </p:nvSpPr>
          <p:spPr>
            <a:xfrm>
              <a:off x="2054036" y="2320387"/>
              <a:ext cx="1839301" cy="299441"/>
            </a:xfrm>
            <a:prstGeom prst="rect">
              <a:avLst/>
            </a:prstGeom>
          </p:spPr>
          <p:txBody>
            <a:bodyPr wrap="square" lIns="121920" rIns="121920" bIns="60960">
              <a:spAutoFit/>
            </a:bodyPr>
            <a:lstStyle/>
            <a:p>
              <a:pPr>
                <a:lnSpc>
                  <a:spcPct val="89000"/>
                </a:lnSpc>
              </a:pPr>
              <a:r>
                <a:rPr lang="en-US" sz="1400" dirty="0">
                  <a:latin typeface="Roboto Regular" charset="0"/>
                </a:rPr>
                <a:t>Yandex Maps API</a:t>
              </a:r>
              <a:endParaRPr lang="en-US" sz="900" dirty="0">
                <a:latin typeface="Roboto Regular" charset="0"/>
              </a:endParaRPr>
            </a:p>
          </p:txBody>
        </p:sp>
      </p:grpSp>
      <p:sp>
        <p:nvSpPr>
          <p:cNvPr id="27" name="Rectangle 26">
            <a:extLst>
              <a:ext uri="{FF2B5EF4-FFF2-40B4-BE49-F238E27FC236}">
                <a16:creationId xmlns:a16="http://schemas.microsoft.com/office/drawing/2014/main" id="{2BC034D1-CE2E-4550-AE76-50BFE9AEB79A}"/>
              </a:ext>
            </a:extLst>
          </p:cNvPr>
          <p:cNvSpPr/>
          <p:nvPr/>
        </p:nvSpPr>
        <p:spPr>
          <a:xfrm>
            <a:off x="6518436" y="1213822"/>
            <a:ext cx="4835364" cy="655564"/>
          </a:xfrm>
          <a:prstGeom prst="rect">
            <a:avLst/>
          </a:prstGeom>
        </p:spPr>
        <p:txBody>
          <a:bodyPr wrap="square" lIns="121920" rIns="121920" bIns="60960">
            <a:spAutoFit/>
          </a:bodyPr>
          <a:lstStyle/>
          <a:p>
            <a:pPr>
              <a:lnSpc>
                <a:spcPct val="89000"/>
              </a:lnSpc>
            </a:pPr>
            <a:r>
              <a:rPr lang="en-US" sz="2000" dirty="0">
                <a:latin typeface="Roboto Regular" charset="0"/>
              </a:rPr>
              <a:t>For scraping this website, we used the following techniques</a:t>
            </a:r>
            <a:endParaRPr lang="en-US" sz="1100" dirty="0">
              <a:latin typeface="Roboto Regular" charset="0"/>
            </a:endParaRPr>
          </a:p>
        </p:txBody>
      </p:sp>
    </p:spTree>
    <p:extLst>
      <p:ext uri="{BB962C8B-B14F-4D97-AF65-F5344CB8AC3E}">
        <p14:creationId xmlns:p14="http://schemas.microsoft.com/office/powerpoint/2010/main" val="3418272974"/>
      </p:ext>
    </p:extLst>
  </p:cSld>
  <p:clrMapOvr>
    <a:masterClrMapping/>
  </p:clrMapOvr>
  <p:transition spd="med">
    <p:pull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50000">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14:bounceEnd="50000">
                                          <p:cBhvr additive="base">
                                            <p:cTn id="7" dur="1000" fill="hold"/>
                                            <p:tgtEl>
                                              <p:spTgt spid="12"/>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50000">
                                      <p:stCondLst>
                                        <p:cond delay="200"/>
                                      </p:stCondLst>
                                      <p:childTnLst>
                                        <p:set>
                                          <p:cBhvr>
                                            <p:cTn id="10" dur="1" fill="hold">
                                              <p:stCondLst>
                                                <p:cond delay="0"/>
                                              </p:stCondLst>
                                            </p:cTn>
                                            <p:tgtEl>
                                              <p:spTgt spid="15"/>
                                            </p:tgtEl>
                                            <p:attrNameLst>
                                              <p:attrName>style.visibility</p:attrName>
                                            </p:attrNameLst>
                                          </p:cBhvr>
                                          <p:to>
                                            <p:strVal val="visible"/>
                                          </p:to>
                                        </p:set>
                                        <p:anim calcmode="lin" valueType="num" p14:bounceEnd="50000">
                                          <p:cBhvr additive="base">
                                            <p:cTn id="11" dur="1000" fill="hold"/>
                                            <p:tgtEl>
                                              <p:spTgt spid="15"/>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50000">
                                      <p:stCondLst>
                                        <p:cond delay="400"/>
                                      </p:stCondLst>
                                      <p:childTnLst>
                                        <p:set>
                                          <p:cBhvr>
                                            <p:cTn id="14" dur="1" fill="hold">
                                              <p:stCondLst>
                                                <p:cond delay="0"/>
                                              </p:stCondLst>
                                            </p:cTn>
                                            <p:tgtEl>
                                              <p:spTgt spid="18"/>
                                            </p:tgtEl>
                                            <p:attrNameLst>
                                              <p:attrName>style.visibility</p:attrName>
                                            </p:attrNameLst>
                                          </p:cBhvr>
                                          <p:to>
                                            <p:strVal val="visible"/>
                                          </p:to>
                                        </p:set>
                                        <p:anim calcmode="lin" valueType="num" p14:bounceEnd="50000">
                                          <p:cBhvr additive="base">
                                            <p:cTn id="15" dur="1000" fill="hold"/>
                                            <p:tgtEl>
                                              <p:spTgt spid="18"/>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50000">
                                      <p:stCondLst>
                                        <p:cond delay="600"/>
                                      </p:stCondLst>
                                      <p:childTnLst>
                                        <p:set>
                                          <p:cBhvr>
                                            <p:cTn id="18" dur="1" fill="hold">
                                              <p:stCondLst>
                                                <p:cond delay="0"/>
                                              </p:stCondLst>
                                            </p:cTn>
                                            <p:tgtEl>
                                              <p:spTgt spid="21"/>
                                            </p:tgtEl>
                                            <p:attrNameLst>
                                              <p:attrName>style.visibility</p:attrName>
                                            </p:attrNameLst>
                                          </p:cBhvr>
                                          <p:to>
                                            <p:strVal val="visible"/>
                                          </p:to>
                                        </p:set>
                                        <p:anim calcmode="lin" valueType="num" p14:bounceEnd="50000">
                                          <p:cBhvr additive="base">
                                            <p:cTn id="19" dur="1000" fill="hold"/>
                                            <p:tgtEl>
                                              <p:spTgt spid="21"/>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1000" fill="hold"/>
                                            <p:tgtEl>
                                              <p:spTgt spid="12"/>
                                            </p:tgtEl>
                                            <p:attrNameLst>
                                              <p:attrName>ppt_x</p:attrName>
                                            </p:attrNameLst>
                                          </p:cBhvr>
                                          <p:tavLst>
                                            <p:tav tm="0">
                                              <p:val>
                                                <p:strVal val="#ppt_x"/>
                                              </p:val>
                                            </p:tav>
                                            <p:tav tm="100000">
                                              <p:val>
                                                <p:strVal val="#ppt_x"/>
                                              </p:val>
                                            </p:tav>
                                          </p:tavLst>
                                        </p:anim>
                                        <p:anim calcmode="lin" valueType="num">
                                          <p:cBhvr additive="base">
                                            <p:cTn id="8" dur="10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20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1000" fill="hold"/>
                                            <p:tgtEl>
                                              <p:spTgt spid="15"/>
                                            </p:tgtEl>
                                            <p:attrNameLst>
                                              <p:attrName>ppt_x</p:attrName>
                                            </p:attrNameLst>
                                          </p:cBhvr>
                                          <p:tavLst>
                                            <p:tav tm="0">
                                              <p:val>
                                                <p:strVal val="#ppt_x"/>
                                              </p:val>
                                            </p:tav>
                                            <p:tav tm="100000">
                                              <p:val>
                                                <p:strVal val="#ppt_x"/>
                                              </p:val>
                                            </p:tav>
                                          </p:tavLst>
                                        </p:anim>
                                        <p:anim calcmode="lin" valueType="num">
                                          <p:cBhvr additive="base">
                                            <p:cTn id="12" dur="10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40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1000" fill="hold"/>
                                            <p:tgtEl>
                                              <p:spTgt spid="18"/>
                                            </p:tgtEl>
                                            <p:attrNameLst>
                                              <p:attrName>ppt_x</p:attrName>
                                            </p:attrNameLst>
                                          </p:cBhvr>
                                          <p:tavLst>
                                            <p:tav tm="0">
                                              <p:val>
                                                <p:strVal val="#ppt_x"/>
                                              </p:val>
                                            </p:tav>
                                            <p:tav tm="100000">
                                              <p:val>
                                                <p:strVal val="#ppt_x"/>
                                              </p:val>
                                            </p:tav>
                                          </p:tavLst>
                                        </p:anim>
                                        <p:anim calcmode="lin" valueType="num">
                                          <p:cBhvr additive="base">
                                            <p:cTn id="16" dur="1000" fill="hold"/>
                                            <p:tgtEl>
                                              <p:spTgt spid="18"/>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60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1000" fill="hold"/>
                                            <p:tgtEl>
                                              <p:spTgt spid="21"/>
                                            </p:tgtEl>
                                            <p:attrNameLst>
                                              <p:attrName>ppt_x</p:attrName>
                                            </p:attrNameLst>
                                          </p:cBhvr>
                                          <p:tavLst>
                                            <p:tav tm="0">
                                              <p:val>
                                                <p:strVal val="#ppt_x"/>
                                              </p:val>
                                            </p:tav>
                                            <p:tav tm="100000">
                                              <p:val>
                                                <p:strVal val="#ppt_x"/>
                                              </p:val>
                                            </p:tav>
                                          </p:tavLst>
                                        </p:anim>
                                        <p:anim calcmode="lin" valueType="num">
                                          <p:cBhvr additive="base">
                                            <p:cTn id="20" dur="10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prstGeom prst="rect">
            <a:avLst/>
          </a:prstGeom>
        </p:spPr>
        <p:txBody>
          <a:bodyPr/>
          <a:lstStyle/>
          <a:p>
            <a:r>
              <a:rPr lang="en-US" dirty="0"/>
              <a:t>Variables</a:t>
            </a:r>
          </a:p>
        </p:txBody>
      </p:sp>
      <p:sp>
        <p:nvSpPr>
          <p:cNvPr id="17" name="Freeform 76"/>
          <p:cNvSpPr>
            <a:spLocks/>
          </p:cNvSpPr>
          <p:nvPr/>
        </p:nvSpPr>
        <p:spPr bwMode="auto">
          <a:xfrm>
            <a:off x="5733708" y="3112697"/>
            <a:ext cx="2277533" cy="2275417"/>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chemeClr val="accent5"/>
          </a:solidFill>
          <a:ln w="19050">
            <a:solidFill>
              <a:schemeClr val="bg1"/>
            </a:solid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prstClr val="black"/>
              </a:solidFill>
              <a:latin typeface="Arial"/>
            </a:endParaRPr>
          </a:p>
        </p:txBody>
      </p:sp>
      <p:sp>
        <p:nvSpPr>
          <p:cNvPr id="18" name="Freeform 77"/>
          <p:cNvSpPr>
            <a:spLocks/>
          </p:cNvSpPr>
          <p:nvPr/>
        </p:nvSpPr>
        <p:spPr bwMode="auto">
          <a:xfrm>
            <a:off x="7409815" y="2511564"/>
            <a:ext cx="2277533" cy="2275417"/>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6"/>
          </a:solidFill>
          <a:ln w="19050">
            <a:solidFill>
              <a:schemeClr val="bg1"/>
            </a:solid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prstClr val="black"/>
              </a:solidFill>
              <a:latin typeface="Arial"/>
            </a:endParaRPr>
          </a:p>
        </p:txBody>
      </p:sp>
      <p:sp>
        <p:nvSpPr>
          <p:cNvPr id="2124" name="Freeform 76"/>
          <p:cNvSpPr>
            <a:spLocks/>
          </p:cNvSpPr>
          <p:nvPr/>
        </p:nvSpPr>
        <p:spPr bwMode="auto">
          <a:xfrm>
            <a:off x="2376406" y="3112697"/>
            <a:ext cx="2277533" cy="2275417"/>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chemeClr val="accent2"/>
          </a:solidFill>
          <a:ln w="19050">
            <a:solidFill>
              <a:schemeClr val="bg1"/>
            </a:solid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prstClr val="black"/>
              </a:solidFill>
              <a:latin typeface="Arial"/>
            </a:endParaRPr>
          </a:p>
        </p:txBody>
      </p:sp>
      <p:sp>
        <p:nvSpPr>
          <p:cNvPr id="2125" name="Freeform 77"/>
          <p:cNvSpPr>
            <a:spLocks/>
          </p:cNvSpPr>
          <p:nvPr/>
        </p:nvSpPr>
        <p:spPr bwMode="auto">
          <a:xfrm>
            <a:off x="700006" y="2511564"/>
            <a:ext cx="2277533" cy="2275417"/>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1"/>
          </a:solidFill>
          <a:ln w="19050">
            <a:solidFill>
              <a:schemeClr val="bg1"/>
            </a:solid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prstClr val="black"/>
              </a:solidFill>
              <a:latin typeface="Arial"/>
            </a:endParaRPr>
          </a:p>
        </p:txBody>
      </p:sp>
      <p:sp>
        <p:nvSpPr>
          <p:cNvPr id="92" name="Text Placeholder 3"/>
          <p:cNvSpPr txBox="1">
            <a:spLocks/>
          </p:cNvSpPr>
          <p:nvPr/>
        </p:nvSpPr>
        <p:spPr>
          <a:xfrm>
            <a:off x="1485002" y="3233773"/>
            <a:ext cx="500137" cy="830997"/>
          </a:xfrm>
          <a:prstGeom prst="rect">
            <a:avLst/>
          </a:prstGeom>
        </p:spPr>
        <p:txBody>
          <a:bodyPr wrap="none" lIns="0" tIns="0" rIns="0" bIns="0" anchor="b">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defTabSz="1219170">
              <a:spcBef>
                <a:spcPct val="20000"/>
              </a:spcBef>
              <a:defRPr/>
            </a:pPr>
            <a:r>
              <a:rPr lang="en-US" sz="5400" dirty="0">
                <a:solidFill>
                  <a:prstClr val="white"/>
                </a:solidFill>
                <a:latin typeface="Arial"/>
              </a:rPr>
              <a:t>N</a:t>
            </a:r>
          </a:p>
        </p:txBody>
      </p:sp>
      <p:sp>
        <p:nvSpPr>
          <p:cNvPr id="16" name="Freeform 77"/>
          <p:cNvSpPr>
            <a:spLocks/>
          </p:cNvSpPr>
          <p:nvPr/>
        </p:nvSpPr>
        <p:spPr bwMode="auto">
          <a:xfrm>
            <a:off x="4057602" y="2511564"/>
            <a:ext cx="2277533" cy="2275417"/>
          </a:xfrm>
          <a:custGeom>
            <a:avLst/>
            <a:gdLst/>
            <a:ahLst/>
            <a:cxnLst>
              <a:cxn ang="0">
                <a:pos x="183" y="216"/>
              </a:cxn>
              <a:cxn ang="0">
                <a:pos x="256" y="180"/>
              </a:cxn>
              <a:cxn ang="0">
                <a:pos x="217" y="88"/>
              </a:cxn>
              <a:cxn ang="0">
                <a:pos x="385" y="88"/>
              </a:cxn>
              <a:cxn ang="0">
                <a:pos x="347" y="180"/>
              </a:cxn>
              <a:cxn ang="0">
                <a:pos x="420" y="216"/>
              </a:cxn>
              <a:cxn ang="0">
                <a:pos x="603" y="216"/>
              </a:cxn>
              <a:cxn ang="0">
                <a:pos x="603" y="399"/>
              </a:cxn>
              <a:cxn ang="0">
                <a:pos x="638" y="472"/>
              </a:cxn>
              <a:cxn ang="0">
                <a:pos x="731" y="433"/>
              </a:cxn>
              <a:cxn ang="0">
                <a:pos x="731" y="601"/>
              </a:cxn>
              <a:cxn ang="0">
                <a:pos x="638" y="563"/>
              </a:cxn>
              <a:cxn ang="0">
                <a:pos x="603" y="636"/>
              </a:cxn>
              <a:cxn ang="0">
                <a:pos x="603" y="819"/>
              </a:cxn>
              <a:cxn ang="0">
                <a:pos x="420" y="819"/>
              </a:cxn>
              <a:cxn ang="0">
                <a:pos x="347" y="784"/>
              </a:cxn>
              <a:cxn ang="0">
                <a:pos x="385" y="691"/>
              </a:cxn>
              <a:cxn ang="0">
                <a:pos x="217" y="691"/>
              </a:cxn>
              <a:cxn ang="0">
                <a:pos x="256" y="784"/>
              </a:cxn>
              <a:cxn ang="0">
                <a:pos x="183" y="819"/>
              </a:cxn>
              <a:cxn ang="0">
                <a:pos x="0" y="819"/>
              </a:cxn>
              <a:cxn ang="0">
                <a:pos x="0" y="636"/>
              </a:cxn>
              <a:cxn ang="0">
                <a:pos x="35" y="563"/>
              </a:cxn>
              <a:cxn ang="0">
                <a:pos x="128" y="601"/>
              </a:cxn>
              <a:cxn ang="0">
                <a:pos x="128" y="433"/>
              </a:cxn>
              <a:cxn ang="0">
                <a:pos x="35" y="472"/>
              </a:cxn>
              <a:cxn ang="0">
                <a:pos x="0" y="399"/>
              </a:cxn>
              <a:cxn ang="0">
                <a:pos x="0" y="216"/>
              </a:cxn>
              <a:cxn ang="0">
                <a:pos x="183" y="216"/>
              </a:cxn>
            </a:cxnLst>
            <a:rect l="0" t="0" r="r" b="b"/>
            <a:pathLst>
              <a:path w="819" h="819">
                <a:moveTo>
                  <a:pt x="183" y="216"/>
                </a:moveTo>
                <a:cubicBezTo>
                  <a:pt x="249" y="216"/>
                  <a:pt x="264" y="200"/>
                  <a:pt x="256" y="180"/>
                </a:cubicBezTo>
                <a:cubicBezTo>
                  <a:pt x="239" y="144"/>
                  <a:pt x="209" y="139"/>
                  <a:pt x="217" y="88"/>
                </a:cubicBezTo>
                <a:cubicBezTo>
                  <a:pt x="231" y="0"/>
                  <a:pt x="372" y="0"/>
                  <a:pt x="385" y="88"/>
                </a:cubicBezTo>
                <a:cubicBezTo>
                  <a:pt x="393" y="139"/>
                  <a:pt x="364" y="144"/>
                  <a:pt x="347" y="180"/>
                </a:cubicBezTo>
                <a:cubicBezTo>
                  <a:pt x="338" y="200"/>
                  <a:pt x="354" y="216"/>
                  <a:pt x="420" y="216"/>
                </a:cubicBezTo>
                <a:cubicBezTo>
                  <a:pt x="603" y="216"/>
                  <a:pt x="603" y="216"/>
                  <a:pt x="603" y="216"/>
                </a:cubicBezTo>
                <a:cubicBezTo>
                  <a:pt x="603" y="399"/>
                  <a:pt x="603" y="399"/>
                  <a:pt x="603" y="399"/>
                </a:cubicBezTo>
                <a:cubicBezTo>
                  <a:pt x="603" y="465"/>
                  <a:pt x="619" y="480"/>
                  <a:pt x="638" y="472"/>
                </a:cubicBezTo>
                <a:cubicBezTo>
                  <a:pt x="675" y="455"/>
                  <a:pt x="680" y="425"/>
                  <a:pt x="731" y="433"/>
                </a:cubicBezTo>
                <a:cubicBezTo>
                  <a:pt x="819" y="447"/>
                  <a:pt x="819" y="588"/>
                  <a:pt x="731" y="601"/>
                </a:cubicBezTo>
                <a:cubicBezTo>
                  <a:pt x="680" y="609"/>
                  <a:pt x="675" y="580"/>
                  <a:pt x="638" y="563"/>
                </a:cubicBezTo>
                <a:cubicBezTo>
                  <a:pt x="619" y="554"/>
                  <a:pt x="603" y="570"/>
                  <a:pt x="603" y="636"/>
                </a:cubicBezTo>
                <a:cubicBezTo>
                  <a:pt x="603" y="819"/>
                  <a:pt x="603" y="819"/>
                  <a:pt x="603" y="819"/>
                </a:cubicBezTo>
                <a:cubicBezTo>
                  <a:pt x="420" y="819"/>
                  <a:pt x="420" y="819"/>
                  <a:pt x="420" y="819"/>
                </a:cubicBezTo>
                <a:cubicBezTo>
                  <a:pt x="354" y="819"/>
                  <a:pt x="338" y="803"/>
                  <a:pt x="347" y="784"/>
                </a:cubicBezTo>
                <a:cubicBezTo>
                  <a:pt x="364" y="747"/>
                  <a:pt x="393" y="742"/>
                  <a:pt x="385" y="691"/>
                </a:cubicBezTo>
                <a:cubicBezTo>
                  <a:pt x="372" y="603"/>
                  <a:pt x="231" y="603"/>
                  <a:pt x="217" y="691"/>
                </a:cubicBezTo>
                <a:cubicBezTo>
                  <a:pt x="209" y="742"/>
                  <a:pt x="239" y="747"/>
                  <a:pt x="256" y="784"/>
                </a:cubicBezTo>
                <a:cubicBezTo>
                  <a:pt x="264" y="803"/>
                  <a:pt x="249" y="819"/>
                  <a:pt x="183" y="819"/>
                </a:cubicBezTo>
                <a:cubicBezTo>
                  <a:pt x="0" y="819"/>
                  <a:pt x="0" y="819"/>
                  <a:pt x="0" y="819"/>
                </a:cubicBezTo>
                <a:cubicBezTo>
                  <a:pt x="0" y="636"/>
                  <a:pt x="0" y="636"/>
                  <a:pt x="0" y="636"/>
                </a:cubicBezTo>
                <a:cubicBezTo>
                  <a:pt x="0" y="570"/>
                  <a:pt x="16" y="554"/>
                  <a:pt x="35" y="563"/>
                </a:cubicBezTo>
                <a:cubicBezTo>
                  <a:pt x="72" y="580"/>
                  <a:pt x="76" y="609"/>
                  <a:pt x="128" y="601"/>
                </a:cubicBezTo>
                <a:cubicBezTo>
                  <a:pt x="216" y="588"/>
                  <a:pt x="216" y="447"/>
                  <a:pt x="128" y="433"/>
                </a:cubicBezTo>
                <a:cubicBezTo>
                  <a:pt x="76" y="425"/>
                  <a:pt x="72" y="455"/>
                  <a:pt x="35" y="472"/>
                </a:cubicBezTo>
                <a:cubicBezTo>
                  <a:pt x="16" y="480"/>
                  <a:pt x="0" y="465"/>
                  <a:pt x="0" y="399"/>
                </a:cubicBezTo>
                <a:cubicBezTo>
                  <a:pt x="0" y="216"/>
                  <a:pt x="0" y="216"/>
                  <a:pt x="0" y="216"/>
                </a:cubicBezTo>
                <a:lnTo>
                  <a:pt x="183" y="216"/>
                </a:lnTo>
                <a:close/>
              </a:path>
            </a:pathLst>
          </a:custGeom>
          <a:solidFill>
            <a:schemeClr val="accent3"/>
          </a:solidFill>
          <a:ln w="19050">
            <a:solidFill>
              <a:schemeClr val="bg1"/>
            </a:solid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prstClr val="black"/>
              </a:solidFill>
              <a:latin typeface="Arial"/>
            </a:endParaRPr>
          </a:p>
        </p:txBody>
      </p:sp>
      <p:sp>
        <p:nvSpPr>
          <p:cNvPr id="21" name="TextBox 20"/>
          <p:cNvSpPr txBox="1"/>
          <p:nvPr/>
        </p:nvSpPr>
        <p:spPr>
          <a:xfrm>
            <a:off x="422651" y="2141973"/>
            <a:ext cx="2386409" cy="338554"/>
          </a:xfrm>
          <a:prstGeom prst="rect">
            <a:avLst/>
          </a:prstGeom>
          <a:noFill/>
        </p:spPr>
        <p:txBody>
          <a:bodyPr wrap="square" rtlCol="0">
            <a:spAutoFit/>
          </a:bodyPr>
          <a:lstStyle/>
          <a:p>
            <a:pPr algn="ctr" defTabSz="1375467"/>
            <a:r>
              <a:rPr lang="en-US" sz="1600" b="1" dirty="0">
                <a:solidFill>
                  <a:srgbClr val="0476BF"/>
                </a:solidFill>
                <a:latin typeface="Arial"/>
              </a:rPr>
              <a:t>Number of reviews </a:t>
            </a:r>
            <a:endParaRPr lang="en-US" sz="1333" dirty="0">
              <a:solidFill>
                <a:prstClr val="black">
                  <a:lumMod val="65000"/>
                  <a:lumOff val="35000"/>
                </a:prstClr>
              </a:solidFill>
              <a:latin typeface="Arial"/>
            </a:endParaRPr>
          </a:p>
        </p:txBody>
      </p:sp>
      <p:sp>
        <p:nvSpPr>
          <p:cNvPr id="22" name="TextBox 21"/>
          <p:cNvSpPr txBox="1"/>
          <p:nvPr/>
        </p:nvSpPr>
        <p:spPr>
          <a:xfrm>
            <a:off x="2049352" y="5409729"/>
            <a:ext cx="2386409" cy="338554"/>
          </a:xfrm>
          <a:prstGeom prst="rect">
            <a:avLst/>
          </a:prstGeom>
          <a:noFill/>
        </p:spPr>
        <p:txBody>
          <a:bodyPr wrap="square" rtlCol="0">
            <a:spAutoFit/>
          </a:bodyPr>
          <a:lstStyle/>
          <a:p>
            <a:pPr algn="ctr" defTabSz="1375467"/>
            <a:r>
              <a:rPr lang="en-US" sz="1600" b="1" dirty="0">
                <a:solidFill>
                  <a:srgbClr val="0E5A8B"/>
                </a:solidFill>
              </a:rPr>
              <a:t>Restaurant ratings</a:t>
            </a:r>
            <a:endParaRPr lang="en-US" sz="1333" dirty="0">
              <a:solidFill>
                <a:prstClr val="black">
                  <a:lumMod val="65000"/>
                  <a:lumOff val="35000"/>
                </a:prstClr>
              </a:solidFill>
              <a:latin typeface="Arial"/>
            </a:endParaRPr>
          </a:p>
        </p:txBody>
      </p:sp>
      <p:sp>
        <p:nvSpPr>
          <p:cNvPr id="23" name="TextBox 22"/>
          <p:cNvSpPr txBox="1"/>
          <p:nvPr/>
        </p:nvSpPr>
        <p:spPr>
          <a:xfrm>
            <a:off x="3666328" y="2141973"/>
            <a:ext cx="2386409" cy="338554"/>
          </a:xfrm>
          <a:prstGeom prst="rect">
            <a:avLst/>
          </a:prstGeom>
          <a:noFill/>
        </p:spPr>
        <p:txBody>
          <a:bodyPr wrap="square" rtlCol="0">
            <a:spAutoFit/>
          </a:bodyPr>
          <a:lstStyle/>
          <a:p>
            <a:pPr algn="ctr" defTabSz="1375467"/>
            <a:r>
              <a:rPr lang="en-US" sz="1600" b="1" dirty="0">
                <a:solidFill>
                  <a:srgbClr val="32ACFA"/>
                </a:solidFill>
              </a:rPr>
              <a:t>Price range</a:t>
            </a:r>
            <a:endParaRPr lang="en-US" sz="1333" dirty="0">
              <a:solidFill>
                <a:prstClr val="black">
                  <a:lumMod val="65000"/>
                  <a:lumOff val="35000"/>
                </a:prstClr>
              </a:solidFill>
              <a:latin typeface="Arial"/>
            </a:endParaRPr>
          </a:p>
        </p:txBody>
      </p:sp>
      <p:sp>
        <p:nvSpPr>
          <p:cNvPr id="24" name="TextBox 23"/>
          <p:cNvSpPr txBox="1"/>
          <p:nvPr/>
        </p:nvSpPr>
        <p:spPr>
          <a:xfrm>
            <a:off x="5421530" y="5409729"/>
            <a:ext cx="2386409" cy="338554"/>
          </a:xfrm>
          <a:prstGeom prst="rect">
            <a:avLst/>
          </a:prstGeom>
          <a:noFill/>
        </p:spPr>
        <p:txBody>
          <a:bodyPr wrap="square" rtlCol="0">
            <a:spAutoFit/>
          </a:bodyPr>
          <a:lstStyle/>
          <a:p>
            <a:pPr algn="ctr" defTabSz="1375467"/>
            <a:r>
              <a:rPr lang="en-US" sz="1600" b="1" dirty="0">
                <a:solidFill>
                  <a:srgbClr val="0588DB"/>
                </a:solidFill>
                <a:latin typeface="Arial"/>
              </a:rPr>
              <a:t>Distance </a:t>
            </a:r>
            <a:endParaRPr lang="en-US" sz="1333" dirty="0">
              <a:solidFill>
                <a:prstClr val="black">
                  <a:lumMod val="65000"/>
                  <a:lumOff val="35000"/>
                </a:prstClr>
              </a:solidFill>
              <a:latin typeface="Arial"/>
            </a:endParaRPr>
          </a:p>
        </p:txBody>
      </p:sp>
      <p:sp>
        <p:nvSpPr>
          <p:cNvPr id="25" name="TextBox 24"/>
          <p:cNvSpPr txBox="1"/>
          <p:nvPr/>
        </p:nvSpPr>
        <p:spPr>
          <a:xfrm>
            <a:off x="7127417" y="2171806"/>
            <a:ext cx="2386409" cy="338554"/>
          </a:xfrm>
          <a:prstGeom prst="rect">
            <a:avLst/>
          </a:prstGeom>
          <a:noFill/>
        </p:spPr>
        <p:txBody>
          <a:bodyPr wrap="square" rtlCol="0">
            <a:spAutoFit/>
          </a:bodyPr>
          <a:lstStyle/>
          <a:p>
            <a:pPr algn="ctr" defTabSz="1375467"/>
            <a:r>
              <a:rPr lang="en-US" sz="1600" b="1" dirty="0">
                <a:solidFill>
                  <a:srgbClr val="525252"/>
                </a:solidFill>
              </a:rPr>
              <a:t>Cuisine type</a:t>
            </a:r>
            <a:endParaRPr lang="en-US" sz="1333" dirty="0">
              <a:solidFill>
                <a:prstClr val="black">
                  <a:lumMod val="65000"/>
                  <a:lumOff val="35000"/>
                </a:prstClr>
              </a:solidFill>
              <a:latin typeface="Arial"/>
            </a:endParaRPr>
          </a:p>
        </p:txBody>
      </p:sp>
      <p:sp>
        <p:nvSpPr>
          <p:cNvPr id="26" name="Freeform 76">
            <a:extLst>
              <a:ext uri="{FF2B5EF4-FFF2-40B4-BE49-F238E27FC236}">
                <a16:creationId xmlns:a16="http://schemas.microsoft.com/office/drawing/2014/main" id="{9069D17F-F859-4F0E-8C7D-A3BF1A9F8872}"/>
              </a:ext>
            </a:extLst>
          </p:cNvPr>
          <p:cNvSpPr>
            <a:spLocks/>
          </p:cNvSpPr>
          <p:nvPr/>
        </p:nvSpPr>
        <p:spPr bwMode="auto">
          <a:xfrm>
            <a:off x="9085922" y="3114077"/>
            <a:ext cx="2277533" cy="2275417"/>
          </a:xfrm>
          <a:custGeom>
            <a:avLst/>
            <a:gdLst/>
            <a:ahLst/>
            <a:cxnLst>
              <a:cxn ang="0">
                <a:pos x="183" y="603"/>
              </a:cxn>
              <a:cxn ang="0">
                <a:pos x="256" y="638"/>
              </a:cxn>
              <a:cxn ang="0">
                <a:pos x="218" y="731"/>
              </a:cxn>
              <a:cxn ang="0">
                <a:pos x="386" y="731"/>
              </a:cxn>
              <a:cxn ang="0">
                <a:pos x="347" y="638"/>
              </a:cxn>
              <a:cxn ang="0">
                <a:pos x="420" y="603"/>
              </a:cxn>
              <a:cxn ang="0">
                <a:pos x="603" y="603"/>
              </a:cxn>
              <a:cxn ang="0">
                <a:pos x="603" y="420"/>
              </a:cxn>
              <a:cxn ang="0">
                <a:pos x="639" y="347"/>
              </a:cxn>
              <a:cxn ang="0">
                <a:pos x="731" y="385"/>
              </a:cxn>
              <a:cxn ang="0">
                <a:pos x="731" y="217"/>
              </a:cxn>
              <a:cxn ang="0">
                <a:pos x="639" y="256"/>
              </a:cxn>
              <a:cxn ang="0">
                <a:pos x="603" y="183"/>
              </a:cxn>
              <a:cxn ang="0">
                <a:pos x="603" y="0"/>
              </a:cxn>
              <a:cxn ang="0">
                <a:pos x="420" y="0"/>
              </a:cxn>
              <a:cxn ang="0">
                <a:pos x="347" y="35"/>
              </a:cxn>
              <a:cxn ang="0">
                <a:pos x="386" y="128"/>
              </a:cxn>
              <a:cxn ang="0">
                <a:pos x="218" y="128"/>
              </a:cxn>
              <a:cxn ang="0">
                <a:pos x="256" y="35"/>
              </a:cxn>
              <a:cxn ang="0">
                <a:pos x="183" y="0"/>
              </a:cxn>
              <a:cxn ang="0">
                <a:pos x="0" y="0"/>
              </a:cxn>
              <a:cxn ang="0">
                <a:pos x="0" y="183"/>
              </a:cxn>
              <a:cxn ang="0">
                <a:pos x="35" y="256"/>
              </a:cxn>
              <a:cxn ang="0">
                <a:pos x="128" y="217"/>
              </a:cxn>
              <a:cxn ang="0">
                <a:pos x="128" y="385"/>
              </a:cxn>
              <a:cxn ang="0">
                <a:pos x="35" y="347"/>
              </a:cxn>
              <a:cxn ang="0">
                <a:pos x="0" y="420"/>
              </a:cxn>
              <a:cxn ang="0">
                <a:pos x="0" y="603"/>
              </a:cxn>
              <a:cxn ang="0">
                <a:pos x="183" y="603"/>
              </a:cxn>
            </a:cxnLst>
            <a:rect l="0" t="0" r="r" b="b"/>
            <a:pathLst>
              <a:path w="819" h="819">
                <a:moveTo>
                  <a:pt x="183" y="603"/>
                </a:moveTo>
                <a:cubicBezTo>
                  <a:pt x="249" y="603"/>
                  <a:pt x="265" y="619"/>
                  <a:pt x="256" y="638"/>
                </a:cubicBezTo>
                <a:cubicBezTo>
                  <a:pt x="239" y="675"/>
                  <a:pt x="210" y="680"/>
                  <a:pt x="218" y="731"/>
                </a:cubicBezTo>
                <a:cubicBezTo>
                  <a:pt x="231" y="819"/>
                  <a:pt x="372" y="819"/>
                  <a:pt x="386" y="731"/>
                </a:cubicBezTo>
                <a:cubicBezTo>
                  <a:pt x="394" y="680"/>
                  <a:pt x="364" y="675"/>
                  <a:pt x="347" y="638"/>
                </a:cubicBezTo>
                <a:cubicBezTo>
                  <a:pt x="339" y="619"/>
                  <a:pt x="354" y="603"/>
                  <a:pt x="420" y="603"/>
                </a:cubicBezTo>
                <a:cubicBezTo>
                  <a:pt x="603" y="603"/>
                  <a:pt x="603" y="603"/>
                  <a:pt x="603" y="603"/>
                </a:cubicBezTo>
                <a:cubicBezTo>
                  <a:pt x="603" y="420"/>
                  <a:pt x="603" y="420"/>
                  <a:pt x="603" y="420"/>
                </a:cubicBezTo>
                <a:cubicBezTo>
                  <a:pt x="603" y="354"/>
                  <a:pt x="619" y="338"/>
                  <a:pt x="639" y="347"/>
                </a:cubicBezTo>
                <a:cubicBezTo>
                  <a:pt x="675" y="364"/>
                  <a:pt x="680" y="393"/>
                  <a:pt x="731" y="385"/>
                </a:cubicBezTo>
                <a:cubicBezTo>
                  <a:pt x="819" y="372"/>
                  <a:pt x="819" y="231"/>
                  <a:pt x="731" y="217"/>
                </a:cubicBezTo>
                <a:cubicBezTo>
                  <a:pt x="680" y="209"/>
                  <a:pt x="675" y="239"/>
                  <a:pt x="639" y="256"/>
                </a:cubicBezTo>
                <a:cubicBezTo>
                  <a:pt x="619" y="264"/>
                  <a:pt x="603" y="249"/>
                  <a:pt x="603" y="183"/>
                </a:cubicBezTo>
                <a:cubicBezTo>
                  <a:pt x="603" y="0"/>
                  <a:pt x="603" y="0"/>
                  <a:pt x="603" y="0"/>
                </a:cubicBezTo>
                <a:cubicBezTo>
                  <a:pt x="420" y="0"/>
                  <a:pt x="420" y="0"/>
                  <a:pt x="420" y="0"/>
                </a:cubicBezTo>
                <a:cubicBezTo>
                  <a:pt x="354" y="0"/>
                  <a:pt x="339" y="16"/>
                  <a:pt x="347" y="35"/>
                </a:cubicBezTo>
                <a:cubicBezTo>
                  <a:pt x="364" y="72"/>
                  <a:pt x="394" y="76"/>
                  <a:pt x="386" y="128"/>
                </a:cubicBezTo>
                <a:cubicBezTo>
                  <a:pt x="372" y="216"/>
                  <a:pt x="231" y="216"/>
                  <a:pt x="218" y="128"/>
                </a:cubicBezTo>
                <a:cubicBezTo>
                  <a:pt x="210" y="76"/>
                  <a:pt x="239" y="72"/>
                  <a:pt x="256" y="35"/>
                </a:cubicBezTo>
                <a:cubicBezTo>
                  <a:pt x="265" y="16"/>
                  <a:pt x="249" y="0"/>
                  <a:pt x="183" y="0"/>
                </a:cubicBezTo>
                <a:cubicBezTo>
                  <a:pt x="0" y="0"/>
                  <a:pt x="0" y="0"/>
                  <a:pt x="0" y="0"/>
                </a:cubicBezTo>
                <a:cubicBezTo>
                  <a:pt x="0" y="183"/>
                  <a:pt x="0" y="183"/>
                  <a:pt x="0" y="183"/>
                </a:cubicBezTo>
                <a:cubicBezTo>
                  <a:pt x="0" y="249"/>
                  <a:pt x="16" y="264"/>
                  <a:pt x="35" y="256"/>
                </a:cubicBezTo>
                <a:cubicBezTo>
                  <a:pt x="72" y="239"/>
                  <a:pt x="77" y="209"/>
                  <a:pt x="128" y="217"/>
                </a:cubicBezTo>
                <a:cubicBezTo>
                  <a:pt x="216" y="231"/>
                  <a:pt x="216" y="372"/>
                  <a:pt x="128" y="385"/>
                </a:cubicBezTo>
                <a:cubicBezTo>
                  <a:pt x="77" y="393"/>
                  <a:pt x="72" y="364"/>
                  <a:pt x="35" y="347"/>
                </a:cubicBezTo>
                <a:cubicBezTo>
                  <a:pt x="16" y="338"/>
                  <a:pt x="0" y="354"/>
                  <a:pt x="0" y="420"/>
                </a:cubicBezTo>
                <a:cubicBezTo>
                  <a:pt x="0" y="603"/>
                  <a:pt x="0" y="603"/>
                  <a:pt x="0" y="603"/>
                </a:cubicBezTo>
                <a:lnTo>
                  <a:pt x="183" y="603"/>
                </a:lnTo>
                <a:close/>
              </a:path>
            </a:pathLst>
          </a:custGeom>
          <a:solidFill>
            <a:schemeClr val="accent5"/>
          </a:solidFill>
          <a:ln w="19050">
            <a:solidFill>
              <a:schemeClr val="bg1"/>
            </a:solidFill>
            <a:round/>
            <a:headEnd/>
            <a:tailEnd/>
          </a:ln>
        </p:spPr>
        <p:txBody>
          <a:bodyPr vert="horz" wrap="square" lIns="121920" tIns="60960" rIns="121920" bIns="60960" numCol="1" anchor="t" anchorCtr="0" compatLnSpc="1">
            <a:prstTxWarp prst="textNoShape">
              <a:avLst/>
            </a:prstTxWarp>
          </a:bodyPr>
          <a:lstStyle/>
          <a:p>
            <a:pPr defTabSz="1375467"/>
            <a:endParaRPr lang="en-US" sz="2667" dirty="0">
              <a:solidFill>
                <a:prstClr val="black"/>
              </a:solidFill>
              <a:latin typeface="Arial"/>
            </a:endParaRPr>
          </a:p>
        </p:txBody>
      </p:sp>
      <p:sp>
        <p:nvSpPr>
          <p:cNvPr id="27" name="TextBox 26">
            <a:extLst>
              <a:ext uri="{FF2B5EF4-FFF2-40B4-BE49-F238E27FC236}">
                <a16:creationId xmlns:a16="http://schemas.microsoft.com/office/drawing/2014/main" id="{39A07D99-D2A2-4492-958D-036BA7FC1489}"/>
              </a:ext>
            </a:extLst>
          </p:cNvPr>
          <p:cNvSpPr txBox="1"/>
          <p:nvPr/>
        </p:nvSpPr>
        <p:spPr>
          <a:xfrm>
            <a:off x="8714014" y="5409729"/>
            <a:ext cx="2470453" cy="338554"/>
          </a:xfrm>
          <a:prstGeom prst="rect">
            <a:avLst/>
          </a:prstGeom>
          <a:noFill/>
        </p:spPr>
        <p:txBody>
          <a:bodyPr wrap="square" rtlCol="0">
            <a:spAutoFit/>
          </a:bodyPr>
          <a:lstStyle/>
          <a:p>
            <a:pPr algn="ctr" defTabSz="1375467"/>
            <a:r>
              <a:rPr lang="en-US" sz="1600" b="1" dirty="0">
                <a:solidFill>
                  <a:srgbClr val="0588DB"/>
                </a:solidFill>
              </a:rPr>
              <a:t>Special diet availability</a:t>
            </a:r>
            <a:endParaRPr lang="en-US" sz="1333" dirty="0">
              <a:solidFill>
                <a:prstClr val="black">
                  <a:lumMod val="65000"/>
                  <a:lumOff val="35000"/>
                </a:prstClr>
              </a:solidFill>
              <a:latin typeface="Arial"/>
            </a:endParaRPr>
          </a:p>
        </p:txBody>
      </p:sp>
      <p:pic>
        <p:nvPicPr>
          <p:cNvPr id="7" name="Graphic 6" descr="Badge New">
            <a:extLst>
              <a:ext uri="{FF2B5EF4-FFF2-40B4-BE49-F238E27FC236}">
                <a16:creationId xmlns:a16="http://schemas.microsoft.com/office/drawing/2014/main" id="{E768CB1C-F3BA-4E5D-B419-9F8E1394245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82921" y="3706898"/>
            <a:ext cx="914400" cy="914400"/>
          </a:xfrm>
          <a:prstGeom prst="rect">
            <a:avLst/>
          </a:prstGeom>
        </p:spPr>
      </p:pic>
      <p:pic>
        <p:nvPicPr>
          <p:cNvPr id="9" name="Graphic 8" descr="Menu">
            <a:extLst>
              <a:ext uri="{FF2B5EF4-FFF2-40B4-BE49-F238E27FC236}">
                <a16:creationId xmlns:a16="http://schemas.microsoft.com/office/drawing/2014/main" id="{F118F2F1-7190-4C3D-832A-4A155033C2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011241" y="3267219"/>
            <a:ext cx="914400" cy="914400"/>
          </a:xfrm>
          <a:prstGeom prst="rect">
            <a:avLst/>
          </a:prstGeom>
        </p:spPr>
      </p:pic>
      <p:pic>
        <p:nvPicPr>
          <p:cNvPr id="11" name="Graphic 10" descr="Eggplant">
            <a:extLst>
              <a:ext uri="{FF2B5EF4-FFF2-40B4-BE49-F238E27FC236}">
                <a16:creationId xmlns:a16="http://schemas.microsoft.com/office/drawing/2014/main" id="{BDDDE73B-13AC-4031-B388-D2588B5AAA1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611001" y="3649272"/>
            <a:ext cx="914400" cy="914400"/>
          </a:xfrm>
          <a:prstGeom prst="rect">
            <a:avLst/>
          </a:prstGeom>
        </p:spPr>
      </p:pic>
      <p:pic>
        <p:nvPicPr>
          <p:cNvPr id="13" name="Graphic 12" descr="Road">
            <a:extLst>
              <a:ext uri="{FF2B5EF4-FFF2-40B4-BE49-F238E27FC236}">
                <a16:creationId xmlns:a16="http://schemas.microsoft.com/office/drawing/2014/main" id="{2E1ED9CF-FAD4-4342-A169-8ED53C7D54A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258788" y="3649272"/>
            <a:ext cx="914400" cy="914400"/>
          </a:xfrm>
          <a:prstGeom prst="rect">
            <a:avLst/>
          </a:prstGeom>
        </p:spPr>
      </p:pic>
      <p:pic>
        <p:nvPicPr>
          <p:cNvPr id="15" name="Graphic 14" descr="Flying Money">
            <a:extLst>
              <a:ext uri="{FF2B5EF4-FFF2-40B4-BE49-F238E27FC236}">
                <a16:creationId xmlns:a16="http://schemas.microsoft.com/office/drawing/2014/main" id="{D4B11ACC-F455-4DCB-872B-A04FD4D922D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666081" y="3267219"/>
            <a:ext cx="914400" cy="914400"/>
          </a:xfrm>
          <a:prstGeom prst="rect">
            <a:avLst/>
          </a:prstGeom>
        </p:spPr>
      </p:pic>
    </p:spTree>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accel="50000" decel="50000" fill="hold" grpId="0" nodeType="afterEffect">
                                  <p:stCondLst>
                                    <p:cond delay="0"/>
                                  </p:stCondLst>
                                  <p:childTnLst>
                                    <p:set>
                                      <p:cBhvr>
                                        <p:cTn id="6" dur="1" fill="hold">
                                          <p:stCondLst>
                                            <p:cond delay="0"/>
                                          </p:stCondLst>
                                        </p:cTn>
                                        <p:tgtEl>
                                          <p:spTgt spid="2125"/>
                                        </p:tgtEl>
                                        <p:attrNameLst>
                                          <p:attrName>style.visibility</p:attrName>
                                        </p:attrNameLst>
                                      </p:cBhvr>
                                      <p:to>
                                        <p:strVal val="visible"/>
                                      </p:to>
                                    </p:set>
                                    <p:anim calcmode="lin" valueType="num">
                                      <p:cBhvr additive="base">
                                        <p:cTn id="7" dur="500" fill="hold"/>
                                        <p:tgtEl>
                                          <p:spTgt spid="2125"/>
                                        </p:tgtEl>
                                        <p:attrNameLst>
                                          <p:attrName>ppt_x</p:attrName>
                                        </p:attrNameLst>
                                      </p:cBhvr>
                                      <p:tavLst>
                                        <p:tav tm="0">
                                          <p:val>
                                            <p:strVal val="1+#ppt_w/2"/>
                                          </p:val>
                                        </p:tav>
                                        <p:tav tm="100000">
                                          <p:val>
                                            <p:strVal val="#ppt_x"/>
                                          </p:val>
                                        </p:tav>
                                      </p:tavLst>
                                    </p:anim>
                                    <p:anim calcmode="lin" valueType="num">
                                      <p:cBhvr additive="base">
                                        <p:cTn id="8" dur="500" fill="hold"/>
                                        <p:tgtEl>
                                          <p:spTgt spid="2125"/>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0" fill="hold" grpId="0" nodeType="afterEffect">
                                  <p:stCondLst>
                                    <p:cond delay="0"/>
                                  </p:stCondLst>
                                  <p:childTnLst>
                                    <p:set>
                                      <p:cBhvr>
                                        <p:cTn id="11" dur="1" fill="hold">
                                          <p:stCondLst>
                                            <p:cond delay="0"/>
                                          </p:stCondLst>
                                        </p:cTn>
                                        <p:tgtEl>
                                          <p:spTgt spid="92"/>
                                        </p:tgtEl>
                                        <p:attrNameLst>
                                          <p:attrName>style.visibility</p:attrName>
                                        </p:attrNameLst>
                                      </p:cBhvr>
                                      <p:to>
                                        <p:strVal val="visible"/>
                                      </p:to>
                                    </p:set>
                                    <p:anim calcmode="lin" valueType="num">
                                      <p:cBhvr>
                                        <p:cTn id="12" dur="500" fill="hold"/>
                                        <p:tgtEl>
                                          <p:spTgt spid="92"/>
                                        </p:tgtEl>
                                        <p:attrNameLst>
                                          <p:attrName>ppt_w</p:attrName>
                                        </p:attrNameLst>
                                      </p:cBhvr>
                                      <p:tavLst>
                                        <p:tav tm="0">
                                          <p:val>
                                            <p:fltVal val="0"/>
                                          </p:val>
                                        </p:tav>
                                        <p:tav tm="100000">
                                          <p:val>
                                            <p:strVal val="#ppt_w"/>
                                          </p:val>
                                        </p:tav>
                                      </p:tavLst>
                                    </p:anim>
                                    <p:anim calcmode="lin" valueType="num">
                                      <p:cBhvr>
                                        <p:cTn id="13" dur="500" fill="hold"/>
                                        <p:tgtEl>
                                          <p:spTgt spid="92"/>
                                        </p:tgtEl>
                                        <p:attrNameLst>
                                          <p:attrName>ppt_h</p:attrName>
                                        </p:attrNameLst>
                                      </p:cBhvr>
                                      <p:tavLst>
                                        <p:tav tm="0">
                                          <p:val>
                                            <p:fltVal val="0"/>
                                          </p:val>
                                        </p:tav>
                                        <p:tav tm="100000">
                                          <p:val>
                                            <p:strVal val="#ppt_h"/>
                                          </p:val>
                                        </p:tav>
                                      </p:tavLst>
                                    </p:anim>
                                    <p:animEffect transition="in" filter="fade">
                                      <p:cBhvr>
                                        <p:cTn id="14" dur="500"/>
                                        <p:tgtEl>
                                          <p:spTgt spid="92"/>
                                        </p:tgtEl>
                                      </p:cBhvr>
                                    </p:animEffect>
                                  </p:childTnLst>
                                </p:cTn>
                              </p:par>
                            </p:childTnLst>
                          </p:cTn>
                        </p:par>
                        <p:par>
                          <p:cTn id="15" fill="hold">
                            <p:stCondLst>
                              <p:cond delay="1000"/>
                            </p:stCondLst>
                            <p:childTnLst>
                              <p:par>
                                <p:cTn id="16" presetID="2" presetClass="entr" presetSubtype="1" accel="50000" decel="50000" fill="hold" grpId="0"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2" accel="50000" decel="50000" fill="hold" grpId="0" nodeType="clickEffect">
                                  <p:stCondLst>
                                    <p:cond delay="0"/>
                                  </p:stCondLst>
                                  <p:childTnLst>
                                    <p:set>
                                      <p:cBhvr>
                                        <p:cTn id="23" dur="1" fill="hold">
                                          <p:stCondLst>
                                            <p:cond delay="0"/>
                                          </p:stCondLst>
                                        </p:cTn>
                                        <p:tgtEl>
                                          <p:spTgt spid="2124"/>
                                        </p:tgtEl>
                                        <p:attrNameLst>
                                          <p:attrName>style.visibility</p:attrName>
                                        </p:attrNameLst>
                                      </p:cBhvr>
                                      <p:to>
                                        <p:strVal val="visible"/>
                                      </p:to>
                                    </p:set>
                                    <p:anim calcmode="lin" valueType="num">
                                      <p:cBhvr additive="base">
                                        <p:cTn id="24" dur="500" fill="hold"/>
                                        <p:tgtEl>
                                          <p:spTgt spid="2124"/>
                                        </p:tgtEl>
                                        <p:attrNameLst>
                                          <p:attrName>ppt_x</p:attrName>
                                        </p:attrNameLst>
                                      </p:cBhvr>
                                      <p:tavLst>
                                        <p:tav tm="0">
                                          <p:val>
                                            <p:strVal val="1+#ppt_w/2"/>
                                          </p:val>
                                        </p:tav>
                                        <p:tav tm="100000">
                                          <p:val>
                                            <p:strVal val="#ppt_x"/>
                                          </p:val>
                                        </p:tav>
                                      </p:tavLst>
                                    </p:anim>
                                    <p:anim calcmode="lin" valueType="num">
                                      <p:cBhvr additive="base">
                                        <p:cTn id="25" dur="500" fill="hold"/>
                                        <p:tgtEl>
                                          <p:spTgt spid="2124"/>
                                        </p:tgtEl>
                                        <p:attrNameLst>
                                          <p:attrName>ppt_y</p:attrName>
                                        </p:attrNameLst>
                                      </p:cBhvr>
                                      <p:tavLst>
                                        <p:tav tm="0">
                                          <p:val>
                                            <p:strVal val="#ppt_y"/>
                                          </p:val>
                                        </p:tav>
                                        <p:tav tm="100000">
                                          <p:val>
                                            <p:strVal val="#ppt_y"/>
                                          </p:val>
                                        </p:tav>
                                      </p:tavLst>
                                    </p:anim>
                                  </p:childTnLst>
                                </p:cTn>
                              </p:par>
                            </p:childTnLst>
                          </p:cTn>
                        </p:par>
                        <p:par>
                          <p:cTn id="26" fill="hold">
                            <p:stCondLst>
                              <p:cond delay="500"/>
                            </p:stCondLst>
                            <p:childTnLst>
                              <p:par>
                                <p:cTn id="27" presetID="53" presetClass="entr" presetSubtype="16" fill="hold" nodeType="afterEffect">
                                  <p:stCondLst>
                                    <p:cond delay="0"/>
                                  </p:stCondLst>
                                  <p:childTnLst>
                                    <p:set>
                                      <p:cBhvr>
                                        <p:cTn id="28" dur="1" fill="hold">
                                          <p:stCondLst>
                                            <p:cond delay="0"/>
                                          </p:stCondLst>
                                        </p:cTn>
                                        <p:tgtEl>
                                          <p:spTgt spid="7"/>
                                        </p:tgtEl>
                                        <p:attrNameLst>
                                          <p:attrName>style.visibility</p:attrName>
                                        </p:attrNameLst>
                                      </p:cBhvr>
                                      <p:to>
                                        <p:strVal val="visible"/>
                                      </p:to>
                                    </p:set>
                                    <p:anim calcmode="lin" valueType="num">
                                      <p:cBhvr>
                                        <p:cTn id="29" dur="500" fill="hold"/>
                                        <p:tgtEl>
                                          <p:spTgt spid="7"/>
                                        </p:tgtEl>
                                        <p:attrNameLst>
                                          <p:attrName>ppt_w</p:attrName>
                                        </p:attrNameLst>
                                      </p:cBhvr>
                                      <p:tavLst>
                                        <p:tav tm="0">
                                          <p:val>
                                            <p:fltVal val="0"/>
                                          </p:val>
                                        </p:tav>
                                        <p:tav tm="100000">
                                          <p:val>
                                            <p:strVal val="#ppt_w"/>
                                          </p:val>
                                        </p:tav>
                                      </p:tavLst>
                                    </p:anim>
                                    <p:anim calcmode="lin" valueType="num">
                                      <p:cBhvr>
                                        <p:cTn id="30" dur="500" fill="hold"/>
                                        <p:tgtEl>
                                          <p:spTgt spid="7"/>
                                        </p:tgtEl>
                                        <p:attrNameLst>
                                          <p:attrName>ppt_h</p:attrName>
                                        </p:attrNameLst>
                                      </p:cBhvr>
                                      <p:tavLst>
                                        <p:tav tm="0">
                                          <p:val>
                                            <p:fltVal val="0"/>
                                          </p:val>
                                        </p:tav>
                                        <p:tav tm="100000">
                                          <p:val>
                                            <p:strVal val="#ppt_h"/>
                                          </p:val>
                                        </p:tav>
                                      </p:tavLst>
                                    </p:anim>
                                    <p:animEffect transition="in" filter="fade">
                                      <p:cBhvr>
                                        <p:cTn id="31" dur="500"/>
                                        <p:tgtEl>
                                          <p:spTgt spid="7"/>
                                        </p:tgtEl>
                                      </p:cBhvr>
                                    </p:animEffect>
                                  </p:childTnLst>
                                </p:cTn>
                              </p:par>
                            </p:childTnLst>
                          </p:cTn>
                        </p:par>
                        <p:par>
                          <p:cTn id="32" fill="hold">
                            <p:stCondLst>
                              <p:cond delay="1000"/>
                            </p:stCondLst>
                            <p:childTnLst>
                              <p:par>
                                <p:cTn id="33" presetID="2" presetClass="entr" presetSubtype="4" accel="50000" decel="50000" fill="hold" grpId="0" nodeType="after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2" accel="50000" decel="50000" fill="hold" grpId="0" nodeType="clickEffect">
                                  <p:stCondLst>
                                    <p:cond delay="0"/>
                                  </p:stCondLst>
                                  <p:childTnLst>
                                    <p:set>
                                      <p:cBhvr>
                                        <p:cTn id="40" dur="1" fill="hold">
                                          <p:stCondLst>
                                            <p:cond delay="0"/>
                                          </p:stCondLst>
                                        </p:cTn>
                                        <p:tgtEl>
                                          <p:spTgt spid="16"/>
                                        </p:tgtEl>
                                        <p:attrNameLst>
                                          <p:attrName>style.visibility</p:attrName>
                                        </p:attrNameLst>
                                      </p:cBhvr>
                                      <p:to>
                                        <p:strVal val="visible"/>
                                      </p:to>
                                    </p:set>
                                    <p:anim calcmode="lin" valueType="num">
                                      <p:cBhvr additive="base">
                                        <p:cTn id="41" dur="500" fill="hold"/>
                                        <p:tgtEl>
                                          <p:spTgt spid="16"/>
                                        </p:tgtEl>
                                        <p:attrNameLst>
                                          <p:attrName>ppt_x</p:attrName>
                                        </p:attrNameLst>
                                      </p:cBhvr>
                                      <p:tavLst>
                                        <p:tav tm="0">
                                          <p:val>
                                            <p:strVal val="1+#ppt_w/2"/>
                                          </p:val>
                                        </p:tav>
                                        <p:tav tm="100000">
                                          <p:val>
                                            <p:strVal val="#ppt_x"/>
                                          </p:val>
                                        </p:tav>
                                      </p:tavLst>
                                    </p:anim>
                                    <p:anim calcmode="lin" valueType="num">
                                      <p:cBhvr additive="base">
                                        <p:cTn id="42" dur="500" fill="hold"/>
                                        <p:tgtEl>
                                          <p:spTgt spid="16"/>
                                        </p:tgtEl>
                                        <p:attrNameLst>
                                          <p:attrName>ppt_y</p:attrName>
                                        </p:attrNameLst>
                                      </p:cBhvr>
                                      <p:tavLst>
                                        <p:tav tm="0">
                                          <p:val>
                                            <p:strVal val="#ppt_y"/>
                                          </p:val>
                                        </p:tav>
                                        <p:tav tm="100000">
                                          <p:val>
                                            <p:strVal val="#ppt_y"/>
                                          </p:val>
                                        </p:tav>
                                      </p:tavLst>
                                    </p:anim>
                                  </p:childTnLst>
                                </p:cTn>
                              </p:par>
                            </p:childTnLst>
                          </p:cTn>
                        </p:par>
                        <p:par>
                          <p:cTn id="43" fill="hold">
                            <p:stCondLst>
                              <p:cond delay="500"/>
                            </p:stCondLst>
                            <p:childTnLst>
                              <p:par>
                                <p:cTn id="44" presetID="53" presetClass="entr" presetSubtype="16" fill="hold" nodeType="afterEffect">
                                  <p:stCondLst>
                                    <p:cond delay="0"/>
                                  </p:stCondLst>
                                  <p:childTnLst>
                                    <p:set>
                                      <p:cBhvr>
                                        <p:cTn id="45" dur="1" fill="hold">
                                          <p:stCondLst>
                                            <p:cond delay="0"/>
                                          </p:stCondLst>
                                        </p:cTn>
                                        <p:tgtEl>
                                          <p:spTgt spid="15"/>
                                        </p:tgtEl>
                                        <p:attrNameLst>
                                          <p:attrName>style.visibility</p:attrName>
                                        </p:attrNameLst>
                                      </p:cBhvr>
                                      <p:to>
                                        <p:strVal val="visible"/>
                                      </p:to>
                                    </p:set>
                                    <p:anim calcmode="lin" valueType="num">
                                      <p:cBhvr>
                                        <p:cTn id="46" dur="500" fill="hold"/>
                                        <p:tgtEl>
                                          <p:spTgt spid="15"/>
                                        </p:tgtEl>
                                        <p:attrNameLst>
                                          <p:attrName>ppt_w</p:attrName>
                                        </p:attrNameLst>
                                      </p:cBhvr>
                                      <p:tavLst>
                                        <p:tav tm="0">
                                          <p:val>
                                            <p:fltVal val="0"/>
                                          </p:val>
                                        </p:tav>
                                        <p:tav tm="100000">
                                          <p:val>
                                            <p:strVal val="#ppt_w"/>
                                          </p:val>
                                        </p:tav>
                                      </p:tavLst>
                                    </p:anim>
                                    <p:anim calcmode="lin" valueType="num">
                                      <p:cBhvr>
                                        <p:cTn id="47" dur="500" fill="hold"/>
                                        <p:tgtEl>
                                          <p:spTgt spid="15"/>
                                        </p:tgtEl>
                                        <p:attrNameLst>
                                          <p:attrName>ppt_h</p:attrName>
                                        </p:attrNameLst>
                                      </p:cBhvr>
                                      <p:tavLst>
                                        <p:tav tm="0">
                                          <p:val>
                                            <p:fltVal val="0"/>
                                          </p:val>
                                        </p:tav>
                                        <p:tav tm="100000">
                                          <p:val>
                                            <p:strVal val="#ppt_h"/>
                                          </p:val>
                                        </p:tav>
                                      </p:tavLst>
                                    </p:anim>
                                    <p:animEffect transition="in" filter="fade">
                                      <p:cBhvr>
                                        <p:cTn id="48" dur="500"/>
                                        <p:tgtEl>
                                          <p:spTgt spid="15"/>
                                        </p:tgtEl>
                                      </p:cBhvr>
                                    </p:animEffect>
                                  </p:childTnLst>
                                </p:cTn>
                              </p:par>
                            </p:childTnLst>
                          </p:cTn>
                        </p:par>
                        <p:par>
                          <p:cTn id="49" fill="hold">
                            <p:stCondLst>
                              <p:cond delay="1000"/>
                            </p:stCondLst>
                            <p:childTnLst>
                              <p:par>
                                <p:cTn id="50" presetID="2" presetClass="entr" presetSubtype="1" accel="50000" decel="50000" fill="hold" grpId="0" nodeType="afterEffect">
                                  <p:stCondLst>
                                    <p:cond delay="0"/>
                                  </p:stCondLst>
                                  <p:childTnLst>
                                    <p:set>
                                      <p:cBhvr>
                                        <p:cTn id="51" dur="1" fill="hold">
                                          <p:stCondLst>
                                            <p:cond delay="0"/>
                                          </p:stCondLst>
                                        </p:cTn>
                                        <p:tgtEl>
                                          <p:spTgt spid="23"/>
                                        </p:tgtEl>
                                        <p:attrNameLst>
                                          <p:attrName>style.visibility</p:attrName>
                                        </p:attrNameLst>
                                      </p:cBhvr>
                                      <p:to>
                                        <p:strVal val="visible"/>
                                      </p:to>
                                    </p:set>
                                    <p:anim calcmode="lin" valueType="num">
                                      <p:cBhvr additive="base">
                                        <p:cTn id="52" dur="500" fill="hold"/>
                                        <p:tgtEl>
                                          <p:spTgt spid="23"/>
                                        </p:tgtEl>
                                        <p:attrNameLst>
                                          <p:attrName>ppt_x</p:attrName>
                                        </p:attrNameLst>
                                      </p:cBhvr>
                                      <p:tavLst>
                                        <p:tav tm="0">
                                          <p:val>
                                            <p:strVal val="#ppt_x"/>
                                          </p:val>
                                        </p:tav>
                                        <p:tav tm="100000">
                                          <p:val>
                                            <p:strVal val="#ppt_x"/>
                                          </p:val>
                                        </p:tav>
                                      </p:tavLst>
                                    </p:anim>
                                    <p:anim calcmode="lin" valueType="num">
                                      <p:cBhvr additive="base">
                                        <p:cTn id="53" dur="500" fill="hold"/>
                                        <p:tgtEl>
                                          <p:spTgt spid="23"/>
                                        </p:tgtEl>
                                        <p:attrNameLst>
                                          <p:attrName>ppt_y</p:attrName>
                                        </p:attrNameLst>
                                      </p:cBhvr>
                                      <p:tavLst>
                                        <p:tav tm="0">
                                          <p:val>
                                            <p:strVal val="0-#ppt_h/2"/>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2" presetClass="entr" presetSubtype="2" accel="50000" decel="50000" fill="hold" grpId="0" nodeType="clickEffect">
                                  <p:stCondLst>
                                    <p:cond delay="0"/>
                                  </p:stCondLst>
                                  <p:childTnLst>
                                    <p:set>
                                      <p:cBhvr>
                                        <p:cTn id="57" dur="1" fill="hold">
                                          <p:stCondLst>
                                            <p:cond delay="0"/>
                                          </p:stCondLst>
                                        </p:cTn>
                                        <p:tgtEl>
                                          <p:spTgt spid="17"/>
                                        </p:tgtEl>
                                        <p:attrNameLst>
                                          <p:attrName>style.visibility</p:attrName>
                                        </p:attrNameLst>
                                      </p:cBhvr>
                                      <p:to>
                                        <p:strVal val="visible"/>
                                      </p:to>
                                    </p:set>
                                    <p:anim calcmode="lin" valueType="num">
                                      <p:cBhvr additive="base">
                                        <p:cTn id="58" dur="500" fill="hold"/>
                                        <p:tgtEl>
                                          <p:spTgt spid="17"/>
                                        </p:tgtEl>
                                        <p:attrNameLst>
                                          <p:attrName>ppt_x</p:attrName>
                                        </p:attrNameLst>
                                      </p:cBhvr>
                                      <p:tavLst>
                                        <p:tav tm="0">
                                          <p:val>
                                            <p:strVal val="1+#ppt_w/2"/>
                                          </p:val>
                                        </p:tav>
                                        <p:tav tm="100000">
                                          <p:val>
                                            <p:strVal val="#ppt_x"/>
                                          </p:val>
                                        </p:tav>
                                      </p:tavLst>
                                    </p:anim>
                                    <p:anim calcmode="lin" valueType="num">
                                      <p:cBhvr additive="base">
                                        <p:cTn id="59" dur="500" fill="hold"/>
                                        <p:tgtEl>
                                          <p:spTgt spid="17"/>
                                        </p:tgtEl>
                                        <p:attrNameLst>
                                          <p:attrName>ppt_y</p:attrName>
                                        </p:attrNameLst>
                                      </p:cBhvr>
                                      <p:tavLst>
                                        <p:tav tm="0">
                                          <p:val>
                                            <p:strVal val="#ppt_y"/>
                                          </p:val>
                                        </p:tav>
                                        <p:tav tm="100000">
                                          <p:val>
                                            <p:strVal val="#ppt_y"/>
                                          </p:val>
                                        </p:tav>
                                      </p:tavLst>
                                    </p:anim>
                                  </p:childTnLst>
                                </p:cTn>
                              </p:par>
                            </p:childTnLst>
                          </p:cTn>
                        </p:par>
                        <p:par>
                          <p:cTn id="60" fill="hold">
                            <p:stCondLst>
                              <p:cond delay="500"/>
                            </p:stCondLst>
                            <p:childTnLst>
                              <p:par>
                                <p:cTn id="61" presetID="53" presetClass="entr" presetSubtype="16"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ppt_w</p:attrName>
                                        </p:attrNameLst>
                                      </p:cBhvr>
                                      <p:tavLst>
                                        <p:tav tm="0">
                                          <p:val>
                                            <p:fltVal val="0"/>
                                          </p:val>
                                        </p:tav>
                                        <p:tav tm="100000">
                                          <p:val>
                                            <p:strVal val="#ppt_w"/>
                                          </p:val>
                                        </p:tav>
                                      </p:tavLst>
                                    </p:anim>
                                    <p:anim calcmode="lin" valueType="num">
                                      <p:cBhvr>
                                        <p:cTn id="64" dur="500" fill="hold"/>
                                        <p:tgtEl>
                                          <p:spTgt spid="13"/>
                                        </p:tgtEl>
                                        <p:attrNameLst>
                                          <p:attrName>ppt_h</p:attrName>
                                        </p:attrNameLst>
                                      </p:cBhvr>
                                      <p:tavLst>
                                        <p:tav tm="0">
                                          <p:val>
                                            <p:fltVal val="0"/>
                                          </p:val>
                                        </p:tav>
                                        <p:tav tm="100000">
                                          <p:val>
                                            <p:strVal val="#ppt_h"/>
                                          </p:val>
                                        </p:tav>
                                      </p:tavLst>
                                    </p:anim>
                                    <p:animEffect transition="in" filter="fade">
                                      <p:cBhvr>
                                        <p:cTn id="65" dur="500"/>
                                        <p:tgtEl>
                                          <p:spTgt spid="13"/>
                                        </p:tgtEl>
                                      </p:cBhvr>
                                    </p:animEffect>
                                  </p:childTnLst>
                                </p:cTn>
                              </p:par>
                            </p:childTnLst>
                          </p:cTn>
                        </p:par>
                        <p:par>
                          <p:cTn id="66" fill="hold">
                            <p:stCondLst>
                              <p:cond delay="1000"/>
                            </p:stCondLst>
                            <p:childTnLst>
                              <p:par>
                                <p:cTn id="67" presetID="2" presetClass="entr" presetSubtype="4" accel="50000" decel="50000" fill="hold" grpId="0" nodeType="afterEffect">
                                  <p:stCondLst>
                                    <p:cond delay="0"/>
                                  </p:stCondLst>
                                  <p:childTnLst>
                                    <p:set>
                                      <p:cBhvr>
                                        <p:cTn id="68" dur="1" fill="hold">
                                          <p:stCondLst>
                                            <p:cond delay="0"/>
                                          </p:stCondLst>
                                        </p:cTn>
                                        <p:tgtEl>
                                          <p:spTgt spid="24"/>
                                        </p:tgtEl>
                                        <p:attrNameLst>
                                          <p:attrName>style.visibility</p:attrName>
                                        </p:attrNameLst>
                                      </p:cBhvr>
                                      <p:to>
                                        <p:strVal val="visible"/>
                                      </p:to>
                                    </p:set>
                                    <p:anim calcmode="lin" valueType="num">
                                      <p:cBhvr additive="base">
                                        <p:cTn id="69" dur="500" fill="hold"/>
                                        <p:tgtEl>
                                          <p:spTgt spid="24"/>
                                        </p:tgtEl>
                                        <p:attrNameLst>
                                          <p:attrName>ppt_x</p:attrName>
                                        </p:attrNameLst>
                                      </p:cBhvr>
                                      <p:tavLst>
                                        <p:tav tm="0">
                                          <p:val>
                                            <p:strVal val="#ppt_x"/>
                                          </p:val>
                                        </p:tav>
                                        <p:tav tm="100000">
                                          <p:val>
                                            <p:strVal val="#ppt_x"/>
                                          </p:val>
                                        </p:tav>
                                      </p:tavLst>
                                    </p:anim>
                                    <p:anim calcmode="lin" valueType="num">
                                      <p:cBhvr additive="base">
                                        <p:cTn id="70"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2" presetClass="entr" presetSubtype="2" accel="50000" decel="5000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 calcmode="lin" valueType="num">
                                      <p:cBhvr additive="base">
                                        <p:cTn id="75" dur="500" fill="hold"/>
                                        <p:tgtEl>
                                          <p:spTgt spid="18"/>
                                        </p:tgtEl>
                                        <p:attrNameLst>
                                          <p:attrName>ppt_x</p:attrName>
                                        </p:attrNameLst>
                                      </p:cBhvr>
                                      <p:tavLst>
                                        <p:tav tm="0">
                                          <p:val>
                                            <p:strVal val="1+#ppt_w/2"/>
                                          </p:val>
                                        </p:tav>
                                        <p:tav tm="100000">
                                          <p:val>
                                            <p:strVal val="#ppt_x"/>
                                          </p:val>
                                        </p:tav>
                                      </p:tavLst>
                                    </p:anim>
                                    <p:anim calcmode="lin" valueType="num">
                                      <p:cBhvr additive="base">
                                        <p:cTn id="76" dur="500" fill="hold"/>
                                        <p:tgtEl>
                                          <p:spTgt spid="18"/>
                                        </p:tgtEl>
                                        <p:attrNameLst>
                                          <p:attrName>ppt_y</p:attrName>
                                        </p:attrNameLst>
                                      </p:cBhvr>
                                      <p:tavLst>
                                        <p:tav tm="0">
                                          <p:val>
                                            <p:strVal val="#ppt_y"/>
                                          </p:val>
                                        </p:tav>
                                        <p:tav tm="100000">
                                          <p:val>
                                            <p:strVal val="#ppt_y"/>
                                          </p:val>
                                        </p:tav>
                                      </p:tavLst>
                                    </p:anim>
                                  </p:childTnLst>
                                </p:cTn>
                              </p:par>
                            </p:childTnLst>
                          </p:cTn>
                        </p:par>
                        <p:par>
                          <p:cTn id="77" fill="hold">
                            <p:stCondLst>
                              <p:cond delay="500"/>
                            </p:stCondLst>
                            <p:childTnLst>
                              <p:par>
                                <p:cTn id="78" presetID="53" presetClass="entr" presetSubtype="16" fill="hold" nodeType="afterEffect">
                                  <p:stCondLst>
                                    <p:cond delay="0"/>
                                  </p:stCondLst>
                                  <p:childTnLst>
                                    <p:set>
                                      <p:cBhvr>
                                        <p:cTn id="79" dur="1" fill="hold">
                                          <p:stCondLst>
                                            <p:cond delay="0"/>
                                          </p:stCondLst>
                                        </p:cTn>
                                        <p:tgtEl>
                                          <p:spTgt spid="9"/>
                                        </p:tgtEl>
                                        <p:attrNameLst>
                                          <p:attrName>style.visibility</p:attrName>
                                        </p:attrNameLst>
                                      </p:cBhvr>
                                      <p:to>
                                        <p:strVal val="visible"/>
                                      </p:to>
                                    </p:set>
                                    <p:anim calcmode="lin" valueType="num">
                                      <p:cBhvr>
                                        <p:cTn id="80" dur="500" fill="hold"/>
                                        <p:tgtEl>
                                          <p:spTgt spid="9"/>
                                        </p:tgtEl>
                                        <p:attrNameLst>
                                          <p:attrName>ppt_w</p:attrName>
                                        </p:attrNameLst>
                                      </p:cBhvr>
                                      <p:tavLst>
                                        <p:tav tm="0">
                                          <p:val>
                                            <p:fltVal val="0"/>
                                          </p:val>
                                        </p:tav>
                                        <p:tav tm="100000">
                                          <p:val>
                                            <p:strVal val="#ppt_w"/>
                                          </p:val>
                                        </p:tav>
                                      </p:tavLst>
                                    </p:anim>
                                    <p:anim calcmode="lin" valueType="num">
                                      <p:cBhvr>
                                        <p:cTn id="81" dur="500" fill="hold"/>
                                        <p:tgtEl>
                                          <p:spTgt spid="9"/>
                                        </p:tgtEl>
                                        <p:attrNameLst>
                                          <p:attrName>ppt_h</p:attrName>
                                        </p:attrNameLst>
                                      </p:cBhvr>
                                      <p:tavLst>
                                        <p:tav tm="0">
                                          <p:val>
                                            <p:fltVal val="0"/>
                                          </p:val>
                                        </p:tav>
                                        <p:tav tm="100000">
                                          <p:val>
                                            <p:strVal val="#ppt_h"/>
                                          </p:val>
                                        </p:tav>
                                      </p:tavLst>
                                    </p:anim>
                                    <p:animEffect transition="in" filter="fade">
                                      <p:cBhvr>
                                        <p:cTn id="82" dur="500"/>
                                        <p:tgtEl>
                                          <p:spTgt spid="9"/>
                                        </p:tgtEl>
                                      </p:cBhvr>
                                    </p:animEffect>
                                  </p:childTnLst>
                                </p:cTn>
                              </p:par>
                            </p:childTnLst>
                          </p:cTn>
                        </p:par>
                        <p:par>
                          <p:cTn id="83" fill="hold">
                            <p:stCondLst>
                              <p:cond delay="1000"/>
                            </p:stCondLst>
                            <p:childTnLst>
                              <p:par>
                                <p:cTn id="84" presetID="2" presetClass="entr" presetSubtype="1" accel="50000" decel="50000" fill="hold" grpId="0" nodeType="afterEffect">
                                  <p:stCondLst>
                                    <p:cond delay="0"/>
                                  </p:stCondLst>
                                  <p:childTnLst>
                                    <p:set>
                                      <p:cBhvr>
                                        <p:cTn id="85" dur="1" fill="hold">
                                          <p:stCondLst>
                                            <p:cond delay="0"/>
                                          </p:stCondLst>
                                        </p:cTn>
                                        <p:tgtEl>
                                          <p:spTgt spid="25"/>
                                        </p:tgtEl>
                                        <p:attrNameLst>
                                          <p:attrName>style.visibility</p:attrName>
                                        </p:attrNameLst>
                                      </p:cBhvr>
                                      <p:to>
                                        <p:strVal val="visible"/>
                                      </p:to>
                                    </p:set>
                                    <p:anim calcmode="lin" valueType="num">
                                      <p:cBhvr additive="base">
                                        <p:cTn id="86" dur="500" fill="hold"/>
                                        <p:tgtEl>
                                          <p:spTgt spid="25"/>
                                        </p:tgtEl>
                                        <p:attrNameLst>
                                          <p:attrName>ppt_x</p:attrName>
                                        </p:attrNameLst>
                                      </p:cBhvr>
                                      <p:tavLst>
                                        <p:tav tm="0">
                                          <p:val>
                                            <p:strVal val="#ppt_x"/>
                                          </p:val>
                                        </p:tav>
                                        <p:tav tm="100000">
                                          <p:val>
                                            <p:strVal val="#ppt_x"/>
                                          </p:val>
                                        </p:tav>
                                      </p:tavLst>
                                    </p:anim>
                                    <p:anim calcmode="lin" valueType="num">
                                      <p:cBhvr additive="base">
                                        <p:cTn id="87" dur="500" fill="hold"/>
                                        <p:tgtEl>
                                          <p:spTgt spid="25"/>
                                        </p:tgtEl>
                                        <p:attrNameLst>
                                          <p:attrName>ppt_y</p:attrName>
                                        </p:attrNameLst>
                                      </p:cBhvr>
                                      <p:tavLst>
                                        <p:tav tm="0">
                                          <p:val>
                                            <p:strVal val="0-#ppt_h/2"/>
                                          </p:val>
                                        </p:tav>
                                        <p:tav tm="100000">
                                          <p:val>
                                            <p:strVal val="#ppt_y"/>
                                          </p:val>
                                        </p:tav>
                                      </p:tavLst>
                                    </p:anim>
                                  </p:childTnLst>
                                </p:cTn>
                              </p:par>
                            </p:childTnLst>
                          </p:cTn>
                        </p:par>
                      </p:childTnLst>
                    </p:cTn>
                  </p:par>
                  <p:par>
                    <p:cTn id="88" fill="hold">
                      <p:stCondLst>
                        <p:cond delay="indefinite"/>
                      </p:stCondLst>
                      <p:childTnLst>
                        <p:par>
                          <p:cTn id="89" fill="hold">
                            <p:stCondLst>
                              <p:cond delay="0"/>
                            </p:stCondLst>
                            <p:childTnLst>
                              <p:par>
                                <p:cTn id="90" presetID="2" presetClass="entr" presetSubtype="2" accel="50000" decel="50000" fill="hold" grpId="0" nodeType="clickEffect">
                                  <p:stCondLst>
                                    <p:cond delay="0"/>
                                  </p:stCondLst>
                                  <p:childTnLst>
                                    <p:set>
                                      <p:cBhvr>
                                        <p:cTn id="91" dur="1" fill="hold">
                                          <p:stCondLst>
                                            <p:cond delay="0"/>
                                          </p:stCondLst>
                                        </p:cTn>
                                        <p:tgtEl>
                                          <p:spTgt spid="26"/>
                                        </p:tgtEl>
                                        <p:attrNameLst>
                                          <p:attrName>style.visibility</p:attrName>
                                        </p:attrNameLst>
                                      </p:cBhvr>
                                      <p:to>
                                        <p:strVal val="visible"/>
                                      </p:to>
                                    </p:set>
                                    <p:anim calcmode="lin" valueType="num">
                                      <p:cBhvr additive="base">
                                        <p:cTn id="92" dur="500" fill="hold"/>
                                        <p:tgtEl>
                                          <p:spTgt spid="26"/>
                                        </p:tgtEl>
                                        <p:attrNameLst>
                                          <p:attrName>ppt_x</p:attrName>
                                        </p:attrNameLst>
                                      </p:cBhvr>
                                      <p:tavLst>
                                        <p:tav tm="0">
                                          <p:val>
                                            <p:strVal val="1+#ppt_w/2"/>
                                          </p:val>
                                        </p:tav>
                                        <p:tav tm="100000">
                                          <p:val>
                                            <p:strVal val="#ppt_x"/>
                                          </p:val>
                                        </p:tav>
                                      </p:tavLst>
                                    </p:anim>
                                    <p:anim calcmode="lin" valueType="num">
                                      <p:cBhvr additive="base">
                                        <p:cTn id="93" dur="500" fill="hold"/>
                                        <p:tgtEl>
                                          <p:spTgt spid="26"/>
                                        </p:tgtEl>
                                        <p:attrNameLst>
                                          <p:attrName>ppt_y</p:attrName>
                                        </p:attrNameLst>
                                      </p:cBhvr>
                                      <p:tavLst>
                                        <p:tav tm="0">
                                          <p:val>
                                            <p:strVal val="#ppt_y"/>
                                          </p:val>
                                        </p:tav>
                                        <p:tav tm="100000">
                                          <p:val>
                                            <p:strVal val="#ppt_y"/>
                                          </p:val>
                                        </p:tav>
                                      </p:tavLst>
                                    </p:anim>
                                  </p:childTnLst>
                                </p:cTn>
                              </p:par>
                            </p:childTnLst>
                          </p:cTn>
                        </p:par>
                        <p:par>
                          <p:cTn id="94" fill="hold">
                            <p:stCondLst>
                              <p:cond delay="500"/>
                            </p:stCondLst>
                            <p:childTnLst>
                              <p:par>
                                <p:cTn id="95" presetID="2" presetClass="entr" presetSubtype="4" accel="50000" decel="50000" fill="hold" grpId="0" nodeType="afterEffect">
                                  <p:stCondLst>
                                    <p:cond delay="0"/>
                                  </p:stCondLst>
                                  <p:childTnLst>
                                    <p:set>
                                      <p:cBhvr>
                                        <p:cTn id="96" dur="1" fill="hold">
                                          <p:stCondLst>
                                            <p:cond delay="0"/>
                                          </p:stCondLst>
                                        </p:cTn>
                                        <p:tgtEl>
                                          <p:spTgt spid="27"/>
                                        </p:tgtEl>
                                        <p:attrNameLst>
                                          <p:attrName>style.visibility</p:attrName>
                                        </p:attrNameLst>
                                      </p:cBhvr>
                                      <p:to>
                                        <p:strVal val="visible"/>
                                      </p:to>
                                    </p:set>
                                    <p:anim calcmode="lin" valueType="num">
                                      <p:cBhvr additive="base">
                                        <p:cTn id="97" dur="500" fill="hold"/>
                                        <p:tgtEl>
                                          <p:spTgt spid="27"/>
                                        </p:tgtEl>
                                        <p:attrNameLst>
                                          <p:attrName>ppt_x</p:attrName>
                                        </p:attrNameLst>
                                      </p:cBhvr>
                                      <p:tavLst>
                                        <p:tav tm="0">
                                          <p:val>
                                            <p:strVal val="#ppt_x"/>
                                          </p:val>
                                        </p:tav>
                                        <p:tav tm="100000">
                                          <p:val>
                                            <p:strVal val="#ppt_x"/>
                                          </p:val>
                                        </p:tav>
                                      </p:tavLst>
                                    </p:anim>
                                    <p:anim calcmode="lin" valueType="num">
                                      <p:cBhvr additive="base">
                                        <p:cTn id="98" dur="500" fill="hold"/>
                                        <p:tgtEl>
                                          <p:spTgt spid="27"/>
                                        </p:tgtEl>
                                        <p:attrNameLst>
                                          <p:attrName>ppt_y</p:attrName>
                                        </p:attrNameLst>
                                      </p:cBhvr>
                                      <p:tavLst>
                                        <p:tav tm="0">
                                          <p:val>
                                            <p:strVal val="1+#ppt_h/2"/>
                                          </p:val>
                                        </p:tav>
                                        <p:tav tm="100000">
                                          <p:val>
                                            <p:strVal val="#ppt_y"/>
                                          </p:val>
                                        </p:tav>
                                      </p:tavLst>
                                    </p:anim>
                                  </p:childTnLst>
                                </p:cTn>
                              </p:par>
                            </p:childTnLst>
                          </p:cTn>
                        </p:par>
                        <p:par>
                          <p:cTn id="99" fill="hold">
                            <p:stCondLst>
                              <p:cond delay="1000"/>
                            </p:stCondLst>
                            <p:childTnLst>
                              <p:par>
                                <p:cTn id="100" presetID="53" presetClass="entr" presetSubtype="16" fill="hold" nodeType="afterEffect">
                                  <p:stCondLst>
                                    <p:cond delay="0"/>
                                  </p:stCondLst>
                                  <p:childTnLst>
                                    <p:set>
                                      <p:cBhvr>
                                        <p:cTn id="101" dur="1" fill="hold">
                                          <p:stCondLst>
                                            <p:cond delay="0"/>
                                          </p:stCondLst>
                                        </p:cTn>
                                        <p:tgtEl>
                                          <p:spTgt spid="11"/>
                                        </p:tgtEl>
                                        <p:attrNameLst>
                                          <p:attrName>style.visibility</p:attrName>
                                        </p:attrNameLst>
                                      </p:cBhvr>
                                      <p:to>
                                        <p:strVal val="visible"/>
                                      </p:to>
                                    </p:set>
                                    <p:anim calcmode="lin" valueType="num">
                                      <p:cBhvr>
                                        <p:cTn id="102" dur="500" fill="hold"/>
                                        <p:tgtEl>
                                          <p:spTgt spid="11"/>
                                        </p:tgtEl>
                                        <p:attrNameLst>
                                          <p:attrName>ppt_w</p:attrName>
                                        </p:attrNameLst>
                                      </p:cBhvr>
                                      <p:tavLst>
                                        <p:tav tm="0">
                                          <p:val>
                                            <p:fltVal val="0"/>
                                          </p:val>
                                        </p:tav>
                                        <p:tav tm="100000">
                                          <p:val>
                                            <p:strVal val="#ppt_w"/>
                                          </p:val>
                                        </p:tav>
                                      </p:tavLst>
                                    </p:anim>
                                    <p:anim calcmode="lin" valueType="num">
                                      <p:cBhvr>
                                        <p:cTn id="103" dur="500" fill="hold"/>
                                        <p:tgtEl>
                                          <p:spTgt spid="11"/>
                                        </p:tgtEl>
                                        <p:attrNameLst>
                                          <p:attrName>ppt_h</p:attrName>
                                        </p:attrNameLst>
                                      </p:cBhvr>
                                      <p:tavLst>
                                        <p:tav tm="0">
                                          <p:val>
                                            <p:fltVal val="0"/>
                                          </p:val>
                                        </p:tav>
                                        <p:tav tm="100000">
                                          <p:val>
                                            <p:strVal val="#ppt_h"/>
                                          </p:val>
                                        </p:tav>
                                      </p:tavLst>
                                    </p:anim>
                                    <p:animEffect transition="in" filter="fade">
                                      <p:cBhvr>
                                        <p:cTn id="10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124" grpId="0" animBg="1"/>
      <p:bldP spid="2125" grpId="0" animBg="1"/>
      <p:bldP spid="92" grpId="0"/>
      <p:bldP spid="16" grpId="0" animBg="1"/>
      <p:bldP spid="21" grpId="0"/>
      <p:bldP spid="22" grpId="0"/>
      <p:bldP spid="23" grpId="0"/>
      <p:bldP spid="24" grpId="0"/>
      <p:bldP spid="25" grpId="0"/>
      <p:bldP spid="26" grpId="0" animBg="1"/>
      <p:bldP spid="2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Results</a:t>
            </a:r>
          </a:p>
        </p:txBody>
      </p:sp>
      <p:grpSp>
        <p:nvGrpSpPr>
          <p:cNvPr id="9" name="Group 33"/>
          <p:cNvGrpSpPr>
            <a:grpSpLocks noChangeAspect="1"/>
          </p:cNvGrpSpPr>
          <p:nvPr/>
        </p:nvGrpSpPr>
        <p:grpSpPr>
          <a:xfrm>
            <a:off x="977827" y="1810206"/>
            <a:ext cx="2255323" cy="2387073"/>
            <a:chOff x="1263334" y="1439274"/>
            <a:chExt cx="1555283" cy="1646138"/>
          </a:xfrm>
        </p:grpSpPr>
        <p:graphicFrame>
          <p:nvGraphicFramePr>
            <p:cNvPr id="62" name="Chart 61"/>
            <p:cNvGraphicFramePr/>
            <p:nvPr>
              <p:extLst>
                <p:ext uri="{D42A27DB-BD31-4B8C-83A1-F6EECF244321}">
                  <p14:modId xmlns:p14="http://schemas.microsoft.com/office/powerpoint/2010/main" val="461667224"/>
                </p:ext>
              </p:extLst>
            </p:nvPr>
          </p:nvGraphicFramePr>
          <p:xfrm>
            <a:off x="1263334" y="1439274"/>
            <a:ext cx="1555283" cy="1646138"/>
          </p:xfrm>
          <a:graphic>
            <a:graphicData uri="http://schemas.openxmlformats.org/drawingml/2006/chart">
              <c:chart xmlns:c="http://schemas.openxmlformats.org/drawingml/2006/chart" xmlns:r="http://schemas.openxmlformats.org/officeDocument/2006/relationships" r:id="rId3"/>
            </a:graphicData>
          </a:graphic>
        </p:graphicFrame>
        <p:sp>
          <p:nvSpPr>
            <p:cNvPr id="68" name="TextBox 67"/>
            <p:cNvSpPr txBox="1"/>
            <p:nvPr/>
          </p:nvSpPr>
          <p:spPr>
            <a:xfrm>
              <a:off x="1775024" y="2117330"/>
              <a:ext cx="531902" cy="290023"/>
            </a:xfrm>
            <a:prstGeom prst="rect">
              <a:avLst/>
            </a:prstGeom>
            <a:noFill/>
          </p:spPr>
          <p:txBody>
            <a:bodyPr wrap="square" rtlCol="0" anchor="ctr">
              <a:spAutoFit/>
            </a:bodyPr>
            <a:lstStyle/>
            <a:p>
              <a:pPr algn="ctr"/>
              <a:r>
                <a:rPr lang="en-US" sz="2133" b="1" dirty="0">
                  <a:solidFill>
                    <a:schemeClr val="accent1"/>
                  </a:solidFill>
                </a:rPr>
                <a:t>44%</a:t>
              </a:r>
              <a:endParaRPr lang="en-US" sz="1600" b="1" dirty="0">
                <a:solidFill>
                  <a:schemeClr val="accent1"/>
                </a:solidFill>
              </a:endParaRPr>
            </a:p>
          </p:txBody>
        </p:sp>
      </p:grpSp>
      <p:grpSp>
        <p:nvGrpSpPr>
          <p:cNvPr id="10" name="Group 34"/>
          <p:cNvGrpSpPr>
            <a:grpSpLocks noChangeAspect="1"/>
          </p:cNvGrpSpPr>
          <p:nvPr/>
        </p:nvGrpSpPr>
        <p:grpSpPr>
          <a:xfrm>
            <a:off x="3686613" y="1810205"/>
            <a:ext cx="2255323" cy="2387074"/>
            <a:chOff x="2992668" y="1439274"/>
            <a:chExt cx="1555283" cy="1646138"/>
          </a:xfrm>
        </p:grpSpPr>
        <p:graphicFrame>
          <p:nvGraphicFramePr>
            <p:cNvPr id="64" name="Chart 63"/>
            <p:cNvGraphicFramePr/>
            <p:nvPr>
              <p:extLst>
                <p:ext uri="{D42A27DB-BD31-4B8C-83A1-F6EECF244321}">
                  <p14:modId xmlns:p14="http://schemas.microsoft.com/office/powerpoint/2010/main" val="2672783516"/>
                </p:ext>
              </p:extLst>
            </p:nvPr>
          </p:nvGraphicFramePr>
          <p:xfrm>
            <a:off x="2992668" y="1439274"/>
            <a:ext cx="1555283" cy="1646138"/>
          </p:xfrm>
          <a:graphic>
            <a:graphicData uri="http://schemas.openxmlformats.org/drawingml/2006/chart">
              <c:chart xmlns:c="http://schemas.openxmlformats.org/drawingml/2006/chart" xmlns:r="http://schemas.openxmlformats.org/officeDocument/2006/relationships" r:id="rId4"/>
            </a:graphicData>
          </a:graphic>
        </p:graphicFrame>
        <p:sp>
          <p:nvSpPr>
            <p:cNvPr id="69" name="TextBox 68"/>
            <p:cNvSpPr txBox="1"/>
            <p:nvPr/>
          </p:nvSpPr>
          <p:spPr>
            <a:xfrm>
              <a:off x="3504358" y="2111135"/>
              <a:ext cx="531902" cy="290023"/>
            </a:xfrm>
            <a:prstGeom prst="rect">
              <a:avLst/>
            </a:prstGeom>
            <a:noFill/>
          </p:spPr>
          <p:txBody>
            <a:bodyPr wrap="square" rtlCol="0" anchor="ctr">
              <a:spAutoFit/>
            </a:bodyPr>
            <a:lstStyle/>
            <a:p>
              <a:pPr algn="ctr"/>
              <a:r>
                <a:rPr lang="en-US" sz="2133" b="1" dirty="0">
                  <a:solidFill>
                    <a:schemeClr val="accent2"/>
                  </a:solidFill>
                </a:rPr>
                <a:t>47%</a:t>
              </a:r>
            </a:p>
          </p:txBody>
        </p:sp>
      </p:grpSp>
      <p:grpSp>
        <p:nvGrpSpPr>
          <p:cNvPr id="38" name="Group 37"/>
          <p:cNvGrpSpPr/>
          <p:nvPr/>
        </p:nvGrpSpPr>
        <p:grpSpPr>
          <a:xfrm>
            <a:off x="1023633" y="4666277"/>
            <a:ext cx="2037112" cy="985806"/>
            <a:chOff x="654725" y="3050273"/>
            <a:chExt cx="1296168" cy="558403"/>
          </a:xfrm>
        </p:grpSpPr>
        <p:sp>
          <p:nvSpPr>
            <p:cNvPr id="39" name="Isosceles Triangle 38"/>
            <p:cNvSpPr/>
            <p:nvPr/>
          </p:nvSpPr>
          <p:spPr>
            <a:xfrm>
              <a:off x="1158914" y="3050273"/>
              <a:ext cx="287790" cy="212761"/>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mj-lt"/>
              </a:endParaRPr>
            </a:p>
          </p:txBody>
        </p:sp>
        <p:sp>
          <p:nvSpPr>
            <p:cNvPr id="55" name="Round Same Side Corner Rectangle 54"/>
            <p:cNvSpPr/>
            <p:nvPr/>
          </p:nvSpPr>
          <p:spPr>
            <a:xfrm>
              <a:off x="654725" y="3187760"/>
              <a:ext cx="1296168" cy="420916"/>
            </a:xfrm>
            <a:prstGeom prst="round2Same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latin typeface="+mj-lt"/>
                </a:rPr>
                <a:t>Armenian cuisine</a:t>
              </a:r>
              <a:r>
                <a:rPr lang="en-US" dirty="0"/>
                <a:t> </a:t>
              </a:r>
              <a:endParaRPr lang="en-US" sz="1600" b="1" dirty="0">
                <a:solidFill>
                  <a:schemeClr val="bg1"/>
                </a:solidFill>
                <a:latin typeface="+mj-lt"/>
              </a:endParaRPr>
            </a:p>
          </p:txBody>
        </p:sp>
      </p:grpSp>
      <p:grpSp>
        <p:nvGrpSpPr>
          <p:cNvPr id="56" name="Group 55"/>
          <p:cNvGrpSpPr/>
          <p:nvPr/>
        </p:nvGrpSpPr>
        <p:grpSpPr>
          <a:xfrm>
            <a:off x="3722187" y="4666277"/>
            <a:ext cx="2037111" cy="1001699"/>
            <a:chOff x="654725" y="3050273"/>
            <a:chExt cx="1296168" cy="558403"/>
          </a:xfrm>
        </p:grpSpPr>
        <p:sp>
          <p:nvSpPr>
            <p:cNvPr id="57" name="Isosceles Triangle 56"/>
            <p:cNvSpPr/>
            <p:nvPr/>
          </p:nvSpPr>
          <p:spPr>
            <a:xfrm>
              <a:off x="1158914" y="3050273"/>
              <a:ext cx="287790" cy="212761"/>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b="1" dirty="0">
                <a:solidFill>
                  <a:schemeClr val="bg1"/>
                </a:solidFill>
                <a:latin typeface="+mj-lt"/>
              </a:endParaRPr>
            </a:p>
          </p:txBody>
        </p:sp>
        <p:sp>
          <p:nvSpPr>
            <p:cNvPr id="58" name="Round Same Side Corner Rectangle 57"/>
            <p:cNvSpPr/>
            <p:nvPr/>
          </p:nvSpPr>
          <p:spPr>
            <a:xfrm>
              <a:off x="654725" y="3187760"/>
              <a:ext cx="1296168" cy="420916"/>
            </a:xfrm>
            <a:prstGeom prst="round2Same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bg1"/>
                  </a:solidFill>
                </a:rPr>
                <a:t>Vegetarian menu </a:t>
              </a:r>
            </a:p>
          </p:txBody>
        </p:sp>
      </p:grpSp>
      <p:graphicFrame>
        <p:nvGraphicFramePr>
          <p:cNvPr id="36" name="Chart 35">
            <a:extLst>
              <a:ext uri="{FF2B5EF4-FFF2-40B4-BE49-F238E27FC236}">
                <a16:creationId xmlns:a16="http://schemas.microsoft.com/office/drawing/2014/main" id="{5B95315E-D37C-4A0C-8EF8-BED4D2E80681}"/>
              </a:ext>
            </a:extLst>
          </p:cNvPr>
          <p:cNvGraphicFramePr>
            <a:graphicFrameLocks/>
          </p:cNvGraphicFramePr>
          <p:nvPr>
            <p:extLst>
              <p:ext uri="{D42A27DB-BD31-4B8C-83A1-F6EECF244321}">
                <p14:modId xmlns:p14="http://schemas.microsoft.com/office/powerpoint/2010/main" val="269924165"/>
              </p:ext>
            </p:extLst>
          </p:nvPr>
        </p:nvGraphicFramePr>
        <p:xfrm>
          <a:off x="6558827" y="827993"/>
          <a:ext cx="5144255"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37" name="Chart 36">
            <a:extLst>
              <a:ext uri="{FF2B5EF4-FFF2-40B4-BE49-F238E27FC236}">
                <a16:creationId xmlns:a16="http://schemas.microsoft.com/office/drawing/2014/main" id="{340A2E54-D77C-40D0-90BF-50211ECB46EF}"/>
              </a:ext>
            </a:extLst>
          </p:cNvPr>
          <p:cNvGraphicFramePr>
            <a:graphicFrameLocks/>
          </p:cNvGraphicFramePr>
          <p:nvPr>
            <p:extLst>
              <p:ext uri="{D42A27DB-BD31-4B8C-83A1-F6EECF244321}">
                <p14:modId xmlns:p14="http://schemas.microsoft.com/office/powerpoint/2010/main" val="3151350777"/>
              </p:ext>
            </p:extLst>
          </p:nvPr>
        </p:nvGraphicFramePr>
        <p:xfrm>
          <a:off x="6432703" y="3571192"/>
          <a:ext cx="5144255" cy="2930179"/>
        </p:xfrm>
        <a:graphic>
          <a:graphicData uri="http://schemas.openxmlformats.org/drawingml/2006/chart">
            <c:chart xmlns:c="http://schemas.openxmlformats.org/drawingml/2006/chart" xmlns:r="http://schemas.openxmlformats.org/officeDocument/2006/relationships" r:id="rId6"/>
          </a:graphicData>
        </a:graphic>
      </p:graphicFrame>
    </p:spTree>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1000"/>
                                        <p:tgtEl>
                                          <p:spTgt spid="9"/>
                                        </p:tgtEl>
                                      </p:cBhvr>
                                    </p:animEffect>
                                  </p:childTnLst>
                                </p:cTn>
                              </p:par>
                              <p:par>
                                <p:cTn id="8" presetID="2" presetClass="entr" presetSubtype="4" accel="50000" decel="50000" fill="hold" nodeType="withEffect">
                                  <p:stCondLst>
                                    <p:cond delay="0"/>
                                  </p:stCondLst>
                                  <p:childTnLst>
                                    <p:set>
                                      <p:cBhvr>
                                        <p:cTn id="9" dur="1" fill="hold">
                                          <p:stCondLst>
                                            <p:cond delay="0"/>
                                          </p:stCondLst>
                                        </p:cTn>
                                        <p:tgtEl>
                                          <p:spTgt spid="38"/>
                                        </p:tgtEl>
                                        <p:attrNameLst>
                                          <p:attrName>style.visibility</p:attrName>
                                        </p:attrNameLst>
                                      </p:cBhvr>
                                      <p:to>
                                        <p:strVal val="visible"/>
                                      </p:to>
                                    </p:set>
                                    <p:anim calcmode="lin" valueType="num">
                                      <p:cBhvr additive="base">
                                        <p:cTn id="10" dur="500" fill="hold"/>
                                        <p:tgtEl>
                                          <p:spTgt spid="38"/>
                                        </p:tgtEl>
                                        <p:attrNameLst>
                                          <p:attrName>ppt_x</p:attrName>
                                        </p:attrNameLst>
                                      </p:cBhvr>
                                      <p:tavLst>
                                        <p:tav tm="0">
                                          <p:val>
                                            <p:strVal val="#ppt_x"/>
                                          </p:val>
                                        </p:tav>
                                        <p:tav tm="100000">
                                          <p:val>
                                            <p:strVal val="#ppt_x"/>
                                          </p:val>
                                        </p:tav>
                                      </p:tavLst>
                                    </p:anim>
                                    <p:anim calcmode="lin" valueType="num">
                                      <p:cBhvr additive="base">
                                        <p:cTn id="11" dur="500" fill="hold"/>
                                        <p:tgtEl>
                                          <p:spTgt spid="38"/>
                                        </p:tgtEl>
                                        <p:attrNameLst>
                                          <p:attrName>ppt_y</p:attrName>
                                        </p:attrNameLst>
                                      </p:cBhvr>
                                      <p:tavLst>
                                        <p:tav tm="0">
                                          <p:val>
                                            <p:strVal val="1+#ppt_h/2"/>
                                          </p:val>
                                        </p:tav>
                                        <p:tav tm="100000">
                                          <p:val>
                                            <p:strVal val="#ppt_y"/>
                                          </p:val>
                                        </p:tav>
                                      </p:tavLst>
                                    </p:anim>
                                  </p:childTnLst>
                                </p:cTn>
                              </p:par>
                            </p:childTnLst>
                          </p:cTn>
                        </p:par>
                        <p:par>
                          <p:cTn id="12" fill="hold">
                            <p:stCondLst>
                              <p:cond delay="1000"/>
                            </p:stCondLst>
                            <p:childTnLst>
                              <p:par>
                                <p:cTn id="13" presetID="20" presetClass="entr" presetSubtype="0" fill="hold" nodeType="after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edge">
                                      <p:cBhvr>
                                        <p:cTn id="15" dur="1000"/>
                                        <p:tgtEl>
                                          <p:spTgt spid="10"/>
                                        </p:tgtEl>
                                      </p:cBhvr>
                                    </p:animEffect>
                                  </p:childTnLst>
                                </p:cTn>
                              </p:par>
                              <p:par>
                                <p:cTn id="16" presetID="2" presetClass="entr" presetSubtype="4" accel="50000" decel="50000" fill="hold" nodeType="with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additive="base">
                                        <p:cTn id="18" dur="500" fill="hold"/>
                                        <p:tgtEl>
                                          <p:spTgt spid="56"/>
                                        </p:tgtEl>
                                        <p:attrNameLst>
                                          <p:attrName>ppt_x</p:attrName>
                                        </p:attrNameLst>
                                      </p:cBhvr>
                                      <p:tavLst>
                                        <p:tav tm="0">
                                          <p:val>
                                            <p:strVal val="#ppt_x"/>
                                          </p:val>
                                        </p:tav>
                                        <p:tav tm="100000">
                                          <p:val>
                                            <p:strVal val="#ppt_x"/>
                                          </p:val>
                                        </p:tav>
                                      </p:tavLst>
                                    </p:anim>
                                    <p:anim calcmode="lin" valueType="num">
                                      <p:cBhvr additive="base">
                                        <p:cTn id="19" dur="500" fill="hold"/>
                                        <p:tgtEl>
                                          <p:spTgt spid="56"/>
                                        </p:tgtEl>
                                        <p:attrNameLst>
                                          <p:attrName>ppt_y</p:attrName>
                                        </p:attrNameLst>
                                      </p:cBhvr>
                                      <p:tavLst>
                                        <p:tav tm="0">
                                          <p:val>
                                            <p:strVal val="1+#ppt_h/2"/>
                                          </p:val>
                                        </p:tav>
                                        <p:tav tm="100000">
                                          <p:val>
                                            <p:strVal val="#ppt_y"/>
                                          </p:val>
                                        </p:tav>
                                      </p:tavLst>
                                    </p:anim>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36"/>
                                        </p:tgtEl>
                                        <p:attrNameLst>
                                          <p:attrName>style.visibility</p:attrName>
                                        </p:attrNameLst>
                                      </p:cBhvr>
                                      <p:to>
                                        <p:strVal val="visible"/>
                                      </p:to>
                                    </p:set>
                                    <p:anim calcmode="lin" valueType="num">
                                      <p:cBhvr additive="base">
                                        <p:cTn id="23" dur="800" fill="hold"/>
                                        <p:tgtEl>
                                          <p:spTgt spid="36"/>
                                        </p:tgtEl>
                                        <p:attrNameLst>
                                          <p:attrName>ppt_x</p:attrName>
                                        </p:attrNameLst>
                                      </p:cBhvr>
                                      <p:tavLst>
                                        <p:tav tm="0">
                                          <p:val>
                                            <p:strVal val="1+#ppt_w/2"/>
                                          </p:val>
                                        </p:tav>
                                        <p:tav tm="100000">
                                          <p:val>
                                            <p:strVal val="#ppt_x"/>
                                          </p:val>
                                        </p:tav>
                                      </p:tavLst>
                                    </p:anim>
                                    <p:anim calcmode="lin" valueType="num">
                                      <p:cBhvr additive="base">
                                        <p:cTn id="24" dur="800" fill="hold"/>
                                        <p:tgtEl>
                                          <p:spTgt spid="36"/>
                                        </p:tgtEl>
                                        <p:attrNameLst>
                                          <p:attrName>ppt_y</p:attrName>
                                        </p:attrNameLst>
                                      </p:cBhvr>
                                      <p:tavLst>
                                        <p:tav tm="0">
                                          <p:val>
                                            <p:strVal val="#ppt_y"/>
                                          </p:val>
                                        </p:tav>
                                        <p:tav tm="100000">
                                          <p:val>
                                            <p:strVal val="#ppt_y"/>
                                          </p:val>
                                        </p:tav>
                                      </p:tavLst>
                                    </p:anim>
                                  </p:childTnLst>
                                </p:cTn>
                              </p:par>
                            </p:childTnLst>
                          </p:cTn>
                        </p:par>
                        <p:par>
                          <p:cTn id="25" fill="hold">
                            <p:stCondLst>
                              <p:cond delay="2800"/>
                            </p:stCondLst>
                            <p:childTnLst>
                              <p:par>
                                <p:cTn id="26" presetID="2" presetClass="entr" presetSubtype="2" fill="hold" grpId="0" nodeType="after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additive="base">
                                        <p:cTn id="28" dur="800" fill="hold"/>
                                        <p:tgtEl>
                                          <p:spTgt spid="37"/>
                                        </p:tgtEl>
                                        <p:attrNameLst>
                                          <p:attrName>ppt_x</p:attrName>
                                        </p:attrNameLst>
                                      </p:cBhvr>
                                      <p:tavLst>
                                        <p:tav tm="0">
                                          <p:val>
                                            <p:strVal val="1+#ppt_w/2"/>
                                          </p:val>
                                        </p:tav>
                                        <p:tav tm="100000">
                                          <p:val>
                                            <p:strVal val="#ppt_x"/>
                                          </p:val>
                                        </p:tav>
                                      </p:tavLst>
                                    </p:anim>
                                    <p:anim calcmode="lin" valueType="num">
                                      <p:cBhvr additive="base">
                                        <p:cTn id="29" dur="8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6" grpId="0">
        <p:bldAsOne/>
      </p:bldGraphic>
      <p:bldGraphic spid="37" grpId="0">
        <p:bldAsOne/>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55FC5F6D-69ED-4DE3-820C-D61BCC59BD69}"/>
              </a:ext>
            </a:extLst>
          </p:cNvPr>
          <p:cNvGrpSpPr/>
          <p:nvPr/>
        </p:nvGrpSpPr>
        <p:grpSpPr>
          <a:xfrm>
            <a:off x="191636" y="2478484"/>
            <a:ext cx="6682062" cy="2215252"/>
            <a:chOff x="191636" y="2478484"/>
            <a:chExt cx="6682062" cy="2215252"/>
          </a:xfrm>
        </p:grpSpPr>
        <p:pic>
          <p:nvPicPr>
            <p:cNvPr id="8" name="Picture 7" descr="A screenshot of a cell phone&#10;&#10;Description automatically generated">
              <a:extLst>
                <a:ext uri="{FF2B5EF4-FFF2-40B4-BE49-F238E27FC236}">
                  <a16:creationId xmlns:a16="http://schemas.microsoft.com/office/drawing/2014/main" id="{F411B6E6-B2EE-4708-8D0D-DEB27FF128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1636" y="2478485"/>
              <a:ext cx="3404319" cy="2215251"/>
            </a:xfrm>
            <a:prstGeom prst="rect">
              <a:avLst/>
            </a:prstGeom>
          </p:spPr>
        </p:pic>
        <p:pic>
          <p:nvPicPr>
            <p:cNvPr id="10" name="Picture 9" descr="A screenshot of a cell phone&#10;&#10;Description automatically generated">
              <a:extLst>
                <a:ext uri="{FF2B5EF4-FFF2-40B4-BE49-F238E27FC236}">
                  <a16:creationId xmlns:a16="http://schemas.microsoft.com/office/drawing/2014/main" id="{A14245DE-1B90-406E-9D75-8400BF8FB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130" y="2478484"/>
              <a:ext cx="3401568" cy="2182415"/>
            </a:xfrm>
            <a:prstGeom prst="rect">
              <a:avLst/>
            </a:prstGeom>
          </p:spPr>
        </p:pic>
      </p:grpSp>
      <p:sp>
        <p:nvSpPr>
          <p:cNvPr id="14" name="Title 1">
            <a:extLst>
              <a:ext uri="{FF2B5EF4-FFF2-40B4-BE49-F238E27FC236}">
                <a16:creationId xmlns:a16="http://schemas.microsoft.com/office/drawing/2014/main" id="{1D548FE6-DC3A-4E58-B3F5-6F2222768558}"/>
              </a:ext>
            </a:extLst>
          </p:cNvPr>
          <p:cNvSpPr>
            <a:spLocks noGrp="1"/>
          </p:cNvSpPr>
          <p:nvPr>
            <p:ph type="title"/>
          </p:nvPr>
        </p:nvSpPr>
        <p:spPr>
          <a:xfrm>
            <a:off x="872965" y="356628"/>
            <a:ext cx="7518400" cy="471365"/>
          </a:xfrm>
        </p:spPr>
        <p:txBody>
          <a:bodyPr/>
          <a:lstStyle/>
          <a:p>
            <a:r>
              <a:rPr lang="en-US" dirty="0"/>
              <a:t>Results</a:t>
            </a:r>
          </a:p>
        </p:txBody>
      </p:sp>
      <p:grpSp>
        <p:nvGrpSpPr>
          <p:cNvPr id="16" name="Group 15">
            <a:extLst>
              <a:ext uri="{FF2B5EF4-FFF2-40B4-BE49-F238E27FC236}">
                <a16:creationId xmlns:a16="http://schemas.microsoft.com/office/drawing/2014/main" id="{B1A1F268-EFEF-4E36-839D-F8B410D15A7A}"/>
              </a:ext>
            </a:extLst>
          </p:cNvPr>
          <p:cNvGrpSpPr/>
          <p:nvPr/>
        </p:nvGrpSpPr>
        <p:grpSpPr>
          <a:xfrm>
            <a:off x="7061200" y="1336857"/>
            <a:ext cx="5689600" cy="5342315"/>
            <a:chOff x="7061200" y="1336857"/>
            <a:chExt cx="5689600" cy="5342315"/>
          </a:xfrm>
        </p:grpSpPr>
        <p:pic>
          <p:nvPicPr>
            <p:cNvPr id="6" name="Picture 5" descr="A close up of text on a black background&#10;&#10;Description automatically generated">
              <a:extLst>
                <a:ext uri="{FF2B5EF4-FFF2-40B4-BE49-F238E27FC236}">
                  <a16:creationId xmlns:a16="http://schemas.microsoft.com/office/drawing/2014/main" id="{A246A17F-2143-4C2E-9B28-E9F5ED1DB9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99311" y="1336857"/>
              <a:ext cx="5258069" cy="5250210"/>
            </a:xfrm>
            <a:prstGeom prst="rect">
              <a:avLst/>
            </a:prstGeom>
          </p:spPr>
        </p:pic>
        <p:sp>
          <p:nvSpPr>
            <p:cNvPr id="15" name="Rectangle 14">
              <a:extLst>
                <a:ext uri="{FF2B5EF4-FFF2-40B4-BE49-F238E27FC236}">
                  <a16:creationId xmlns:a16="http://schemas.microsoft.com/office/drawing/2014/main" id="{02D7D4DB-D8EB-447F-8CDD-A332882B3179}"/>
                </a:ext>
              </a:extLst>
            </p:cNvPr>
            <p:cNvSpPr/>
            <p:nvPr/>
          </p:nvSpPr>
          <p:spPr>
            <a:xfrm>
              <a:off x="7061200" y="5698943"/>
              <a:ext cx="5689600" cy="9802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4138772797"/>
      </p:ext>
    </p:extLst>
  </p:cSld>
  <p:clrMapOvr>
    <a:masterClrMapping/>
  </p:clrMapOvr>
  <p:transition spd="med">
    <p:pull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arn(outVertical)">
                                      <p:cBhvr>
                                        <p:cTn id="7" dur="1000"/>
                                        <p:tgtEl>
                                          <p:spTgt spid="11"/>
                                        </p:tgtEl>
                                      </p:cBhvr>
                                    </p:animEffect>
                                  </p:childTnLst>
                                </p:cTn>
                              </p:par>
                            </p:childTnLst>
                          </p:cTn>
                        </p:par>
                        <p:par>
                          <p:cTn id="8" fill="hold">
                            <p:stCondLst>
                              <p:cond delay="1000"/>
                            </p:stCondLst>
                            <p:childTnLst>
                              <p:par>
                                <p:cTn id="9" presetID="16" presetClass="entr" presetSubtype="42" fill="hold"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outHorizontal)">
                                      <p:cBhvr>
                                        <p:cTn id="11"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EC464C-DCD9-4842-AC70-1334BEF5749C}"/>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FD7FE9D3-D856-47C4-86AC-8C47A5515F98}"/>
              </a:ext>
            </a:extLst>
          </p:cNvPr>
          <p:cNvSpPr>
            <a:spLocks noGrp="1"/>
          </p:cNvSpPr>
          <p:nvPr>
            <p:ph idx="1"/>
          </p:nvPr>
        </p:nvSpPr>
        <p:spPr>
          <a:xfrm>
            <a:off x="5974641" y="2292530"/>
            <a:ext cx="5533990" cy="2997929"/>
          </a:xfrm>
        </p:spPr>
        <p:txBody>
          <a:bodyPr>
            <a:normAutofit/>
          </a:bodyPr>
          <a:lstStyle/>
          <a:p>
            <a:pPr marL="1800" indent="0">
              <a:buNone/>
            </a:pPr>
            <a:r>
              <a:rPr lang="en-US" dirty="0"/>
              <a:t>Taking into account the fact that other researchers have done similar studies and got significant results, we can conclude that we did not get significant results because of the specific nature of our data. However, this may be a starting point for future research and other interesting variables can be added into the model.</a:t>
            </a:r>
          </a:p>
        </p:txBody>
      </p:sp>
    </p:spTree>
    <p:extLst>
      <p:ext uri="{BB962C8B-B14F-4D97-AF65-F5344CB8AC3E}">
        <p14:creationId xmlns:p14="http://schemas.microsoft.com/office/powerpoint/2010/main" val="1117104768"/>
      </p:ext>
    </p:extLst>
  </p:cSld>
  <p:clrMapOvr>
    <a:masterClrMapping/>
  </p:clrMapOvr>
  <p:transition spd="slow">
    <p:wipe/>
  </p:transition>
</p:sld>
</file>

<file path=ppt/theme/theme1.xml><?xml version="1.0" encoding="utf-8"?>
<a:theme xmlns:a="http://schemas.openxmlformats.org/drawingml/2006/main" name="1_Office Theme">
  <a:themeElements>
    <a:clrScheme name="Custom 25">
      <a:dk1>
        <a:srgbClr val="3F3F3F"/>
      </a:dk1>
      <a:lt1>
        <a:srgbClr val="FFFFFF"/>
      </a:lt1>
      <a:dk2>
        <a:srgbClr val="000000"/>
      </a:dk2>
      <a:lt2>
        <a:srgbClr val="A5A5A5"/>
      </a:lt2>
      <a:accent1>
        <a:srgbClr val="00194C"/>
      </a:accent1>
      <a:accent2>
        <a:srgbClr val="EAB200"/>
      </a:accent2>
      <a:accent3>
        <a:srgbClr val="DDDDDD"/>
      </a:accent3>
      <a:accent4>
        <a:srgbClr val="954F72"/>
      </a:accent4>
      <a:accent5>
        <a:srgbClr val="00843B"/>
      </a:accent5>
      <a:accent6>
        <a:srgbClr val="014067"/>
      </a:accent6>
      <a:hlink>
        <a:srgbClr val="00194C"/>
      </a:hlink>
      <a:folHlink>
        <a:srgbClr val="954F72"/>
      </a:folHlink>
    </a:clrScheme>
    <a:fontScheme name="Custom 28">
      <a:majorFont>
        <a:latin typeface="Gill Sans MT"/>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78646930_Travel presentation_AAS_v4" id="{69A0B7D3-DFC2-4DF4-94EE-39D7101E6D25}" vid="{C2C8F544-DED4-470E-87EA-91DC811D31A9}"/>
    </a:ext>
  </a:extLst>
</a:theme>
</file>

<file path=ppt/theme/theme2.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3.xml><?xml version="1.0" encoding="utf-8"?>
<a:theme xmlns:a="http://schemas.openxmlformats.org/drawingml/2006/main" name="Office Theme">
  <a:themeElements>
    <a:clrScheme name="Custom 18">
      <a:dk1>
        <a:srgbClr val="9D0000"/>
      </a:dk1>
      <a:lt1>
        <a:srgbClr val="FCEDD4"/>
      </a:lt1>
      <a:dk2>
        <a:srgbClr val="8D6347"/>
      </a:dk2>
      <a:lt2>
        <a:srgbClr val="FFF0D7"/>
      </a:lt2>
      <a:accent1>
        <a:srgbClr val="8D6347"/>
      </a:accent1>
      <a:accent2>
        <a:srgbClr val="FF0000"/>
      </a:accent2>
      <a:accent3>
        <a:srgbClr val="00AEEF"/>
      </a:accent3>
      <a:accent4>
        <a:srgbClr val="577423"/>
      </a:accent4>
      <a:accent5>
        <a:srgbClr val="36748D"/>
      </a:accent5>
      <a:accent6>
        <a:srgbClr val="60370F"/>
      </a:accent6>
      <a:hlink>
        <a:srgbClr val="9C0000"/>
      </a:hlink>
      <a:folHlink>
        <a:srgbClr val="9C0000"/>
      </a:folHlink>
    </a:clrScheme>
    <a:fontScheme name="Custom 5">
      <a:majorFont>
        <a:latin typeface="Adobe Garamond Pro"/>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F6E7"/>
        </a:solidFill>
        <a:ln>
          <a:solidFill>
            <a:srgbClr val="8D6347"/>
          </a:solidFill>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246_Restaurant pitch deck_AAS_v5" id="{8177B436-B2DB-4F15-B992-5A4452FF1273}" vid="{ACBB9CD5-D3C7-4B74-9E01-7D9949625FE4}"/>
    </a:ext>
  </a:extLst>
</a:theme>
</file>

<file path=ppt/theme/theme4.xml><?xml version="1.0" encoding="utf-8"?>
<a:theme xmlns:a="http://schemas.openxmlformats.org/drawingml/2006/main" name="2_Office Theme">
  <a:themeElements>
    <a:clrScheme name="Custom 25">
      <a:dk1>
        <a:srgbClr val="3F3F3F"/>
      </a:dk1>
      <a:lt1>
        <a:srgbClr val="FFFFFF"/>
      </a:lt1>
      <a:dk2>
        <a:srgbClr val="000000"/>
      </a:dk2>
      <a:lt2>
        <a:srgbClr val="A5A5A5"/>
      </a:lt2>
      <a:accent1>
        <a:srgbClr val="00194C"/>
      </a:accent1>
      <a:accent2>
        <a:srgbClr val="EAB200"/>
      </a:accent2>
      <a:accent3>
        <a:srgbClr val="DDDDDD"/>
      </a:accent3>
      <a:accent4>
        <a:srgbClr val="954F72"/>
      </a:accent4>
      <a:accent5>
        <a:srgbClr val="00843B"/>
      </a:accent5>
      <a:accent6>
        <a:srgbClr val="014067"/>
      </a:accent6>
      <a:hlink>
        <a:srgbClr val="00194C"/>
      </a:hlink>
      <a:folHlink>
        <a:srgbClr val="954F72"/>
      </a:folHlink>
    </a:clrScheme>
    <a:fontScheme name="Custom 28">
      <a:majorFont>
        <a:latin typeface="Gill Sans MT"/>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78646930_Travel presentation_AAS_v4" id="{69A0B7D3-DFC2-4DF4-94EE-39D7101E6D25}" vid="{C2C8F544-DED4-470E-87EA-91DC811D31A9}"/>
    </a:ext>
  </a:extLst>
</a:theme>
</file>

<file path=ppt/theme/theme5.xml><?xml version="1.0" encoding="utf-8"?>
<a:theme xmlns:a="http://schemas.openxmlformats.org/drawingml/2006/main" name="1_Custom Design">
  <a:themeElements>
    <a:clrScheme name="12_Gray_Blue Theme">
      <a:dk1>
        <a:sysClr val="windowText" lastClr="000000"/>
      </a:dk1>
      <a:lt1>
        <a:sysClr val="window" lastClr="FFFFFF"/>
      </a:lt1>
      <a:dk2>
        <a:srgbClr val="000000"/>
      </a:dk2>
      <a:lt2>
        <a:srgbClr val="FFFFFF"/>
      </a:lt2>
      <a:accent1>
        <a:srgbClr val="0476BF"/>
      </a:accent1>
      <a:accent2>
        <a:srgbClr val="0E5A8B"/>
      </a:accent2>
      <a:accent3>
        <a:srgbClr val="32ACFA"/>
      </a:accent3>
      <a:accent4>
        <a:srgbClr val="A1A1A1"/>
      </a:accent4>
      <a:accent5>
        <a:srgbClr val="0588DB"/>
      </a:accent5>
      <a:accent6>
        <a:srgbClr val="525252"/>
      </a:accent6>
      <a:hlink>
        <a:srgbClr val="0066CC"/>
      </a:hlink>
      <a:folHlink>
        <a:srgbClr val="45C9C9"/>
      </a:folHlink>
    </a:clrScheme>
    <a:fontScheme name="Arial">
      <a:majorFont>
        <a:latin typeface="Arial"/>
        <a:ea typeface=""/>
        <a:cs typeface="FontAwesome"/>
      </a:majorFont>
      <a:minorFont>
        <a:latin typeface="Arial"/>
        <a:ea typeface=""/>
        <a:cs typeface="FontAwesom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C000"/>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TotalTime>
  <Words>224</Words>
  <Application>Microsoft Office PowerPoint</Application>
  <PresentationFormat>Widescreen</PresentationFormat>
  <Paragraphs>51</Paragraphs>
  <Slides>10</Slides>
  <Notes>7</Notes>
  <HiddenSlides>0</HiddenSlides>
  <MMClips>0</MMClips>
  <ScaleCrop>false</ScaleCrop>
  <HeadingPairs>
    <vt:vector size="6" baseType="variant">
      <vt:variant>
        <vt:lpstr>Fonts Used</vt:lpstr>
      </vt:variant>
      <vt:variant>
        <vt:i4>12</vt:i4>
      </vt:variant>
      <vt:variant>
        <vt:lpstr>Theme</vt:lpstr>
      </vt:variant>
      <vt:variant>
        <vt:i4>5</vt:i4>
      </vt:variant>
      <vt:variant>
        <vt:lpstr>Slide Titles</vt:lpstr>
      </vt:variant>
      <vt:variant>
        <vt:i4>10</vt:i4>
      </vt:variant>
    </vt:vector>
  </HeadingPairs>
  <TitlesOfParts>
    <vt:vector size="27" baseType="lpstr">
      <vt:lpstr>Adobe Garamond Pro</vt:lpstr>
      <vt:lpstr>Arial</vt:lpstr>
      <vt:lpstr>Calibri</vt:lpstr>
      <vt:lpstr>FontAwesome</vt:lpstr>
      <vt:lpstr>Franklin Gothic Book</vt:lpstr>
      <vt:lpstr>GHEA Grapalat</vt:lpstr>
      <vt:lpstr>Gill Sans MT</vt:lpstr>
      <vt:lpstr>Gill Sans Nova Light</vt:lpstr>
      <vt:lpstr>Helvetica Light</vt:lpstr>
      <vt:lpstr>linea-basic-10</vt:lpstr>
      <vt:lpstr>Roboto Regular</vt:lpstr>
      <vt:lpstr>Segoe UI</vt:lpstr>
      <vt:lpstr>1_Office Theme</vt:lpstr>
      <vt:lpstr>Crop</vt:lpstr>
      <vt:lpstr>Office Theme</vt:lpstr>
      <vt:lpstr>2_Office Theme</vt:lpstr>
      <vt:lpstr>1_Custom Design</vt:lpstr>
      <vt:lpstr>What affects restaurant reviews?</vt:lpstr>
      <vt:lpstr>Tips for trips</vt:lpstr>
      <vt:lpstr>Restaurants and traditional cuisine</vt:lpstr>
      <vt:lpstr>Literature review </vt:lpstr>
      <vt:lpstr>DATA AND METODOLOGY</vt:lpstr>
      <vt:lpstr>Variables</vt:lpstr>
      <vt:lpstr>Results</vt:lpstr>
      <vt:lpstr>Results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affects on restaurants review?</dc:title>
  <dc:creator>Алвв Алаовово</dc:creator>
  <cp:lastModifiedBy>Алвв Алаовово</cp:lastModifiedBy>
  <cp:revision>19</cp:revision>
  <dcterms:created xsi:type="dcterms:W3CDTF">2020-08-02T15:06:52Z</dcterms:created>
  <dcterms:modified xsi:type="dcterms:W3CDTF">2020-08-02T19:38:16Z</dcterms:modified>
</cp:coreProperties>
</file>